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9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6" d="100"/>
          <a:sy n="96" d="100"/>
        </p:scale>
        <p:origin x="90" y="2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B459673C-240B-498D-B710-C06C6FD5A2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43412" y="2971800"/>
            <a:ext cx="3305175" cy="9144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5311D4FD-1E3C-4333-BDB2-A61EB2A55FD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052736"/>
            <a:ext cx="10632504" cy="2610261"/>
          </a:xfrm>
          <a:prstGeom prst="rect">
            <a:avLst/>
          </a:prstGeom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651ACF09-509B-4D91-A4D5-C9ACFAE14444}"/>
              </a:ext>
            </a:extLst>
          </p:cNvPr>
          <p:cNvSpPr txBox="1"/>
          <p:nvPr/>
        </p:nvSpPr>
        <p:spPr>
          <a:xfrm>
            <a:off x="2495600" y="1748582"/>
            <a:ext cx="3600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64D2FB"/>
                </a:solidFill>
              </a:rPr>
              <a:t>√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65CB38D0-CA98-4D31-AB30-7BC3566075DB}"/>
              </a:ext>
            </a:extLst>
          </p:cNvPr>
          <p:cNvSpPr txBox="1"/>
          <p:nvPr/>
        </p:nvSpPr>
        <p:spPr>
          <a:xfrm>
            <a:off x="6767736" y="1724073"/>
            <a:ext cx="3600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64D2FB"/>
                </a:solidFill>
              </a:rPr>
              <a:t>√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C7DD275C-F2B6-495E-A86C-4A2AD9E16BF0}"/>
              </a:ext>
            </a:extLst>
          </p:cNvPr>
          <p:cNvSpPr txBox="1"/>
          <p:nvPr/>
        </p:nvSpPr>
        <p:spPr>
          <a:xfrm>
            <a:off x="10200456" y="1724073"/>
            <a:ext cx="3600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64D2FB"/>
                </a:solidFill>
              </a:rPr>
              <a:t>√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573A4FAC-8AA0-4041-AF93-DDD35EFAEB4D}"/>
              </a:ext>
            </a:extLst>
          </p:cNvPr>
          <p:cNvSpPr txBox="1"/>
          <p:nvPr/>
        </p:nvSpPr>
        <p:spPr>
          <a:xfrm>
            <a:off x="3215680" y="2333357"/>
            <a:ext cx="3600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64D2FB"/>
                </a:solidFill>
              </a:rPr>
              <a:t>√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F4E72B07-216A-434E-94DB-D461AD2EA698}"/>
              </a:ext>
            </a:extLst>
          </p:cNvPr>
          <p:cNvSpPr txBox="1"/>
          <p:nvPr/>
        </p:nvSpPr>
        <p:spPr>
          <a:xfrm>
            <a:off x="6130605" y="2420888"/>
            <a:ext cx="3600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64D2FB"/>
                </a:solidFill>
              </a:rPr>
              <a:t>√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CC0DC145-82F2-4532-9EC0-1CE931260564}"/>
              </a:ext>
            </a:extLst>
          </p:cNvPr>
          <p:cNvSpPr txBox="1"/>
          <p:nvPr/>
        </p:nvSpPr>
        <p:spPr>
          <a:xfrm>
            <a:off x="9874080" y="2420888"/>
            <a:ext cx="3600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64D2FB"/>
                </a:solidFill>
              </a:rPr>
              <a:t>√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99827BCE-0D0F-440B-B3D7-8065095FCFDF}"/>
              </a:ext>
            </a:extLst>
          </p:cNvPr>
          <p:cNvSpPr txBox="1"/>
          <p:nvPr/>
        </p:nvSpPr>
        <p:spPr>
          <a:xfrm>
            <a:off x="2556973" y="3078222"/>
            <a:ext cx="3600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64D2FB"/>
                </a:solidFill>
              </a:rPr>
              <a:t>√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9981B0A5-E30E-42A0-8BB8-837EE3040E84}"/>
              </a:ext>
            </a:extLst>
          </p:cNvPr>
          <p:cNvSpPr txBox="1"/>
          <p:nvPr/>
        </p:nvSpPr>
        <p:spPr>
          <a:xfrm>
            <a:off x="5303912" y="3050350"/>
            <a:ext cx="3600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64D2FB"/>
                </a:solidFill>
              </a:rPr>
              <a:t>√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77F65E6B-A75F-4DF0-8B27-7B9F0171669C}"/>
              </a:ext>
            </a:extLst>
          </p:cNvPr>
          <p:cNvSpPr txBox="1"/>
          <p:nvPr/>
        </p:nvSpPr>
        <p:spPr>
          <a:xfrm>
            <a:off x="10020436" y="3062122"/>
            <a:ext cx="3600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64D2FB"/>
                </a:solidFill>
              </a:rPr>
              <a:t>√</a:t>
            </a:r>
          </a:p>
        </p:txBody>
      </p:sp>
    </p:spTree>
    <p:extLst>
      <p:ext uri="{BB962C8B-B14F-4D97-AF65-F5344CB8AC3E}">
        <p14:creationId xmlns:p14="http://schemas.microsoft.com/office/powerpoint/2010/main" val="28148698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1C0ECA6-EB35-0643-60C9-8A26E0409CF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798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4AEDED56-A1CC-41C9-BC43-859E435C1C0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12024" y="2037292"/>
            <a:ext cx="798232" cy="798232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5B5F6053-9CAF-4835-8106-AE195FE5515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91744" y="2060848"/>
            <a:ext cx="1512470" cy="774676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054E17FB-95D5-4FAF-A9C2-65CADD6CB79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64800" y="3456000"/>
            <a:ext cx="1512470" cy="774676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FE32AB2D-75CC-4EAF-ACFE-38B8ABDB64B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72400" y="2064720"/>
            <a:ext cx="2232248" cy="770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9271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8E7B839-0182-3864-D308-266C1C2F589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912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1BCEBAC-323B-46C5-B994-CEE9D8249D96}"/>
              </a:ext>
            </a:extLst>
          </p:cNvPr>
          <p:cNvSpPr/>
          <p:nvPr/>
        </p:nvSpPr>
        <p:spPr bwMode="white">
          <a:xfrm>
            <a:off x="3863752" y="2160000"/>
            <a:ext cx="1152128" cy="94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671CDDE-2614-4FA0-BBAF-B6AB6303AAE0}"/>
              </a:ext>
            </a:extLst>
          </p:cNvPr>
          <p:cNvSpPr/>
          <p:nvPr/>
        </p:nvSpPr>
        <p:spPr bwMode="white">
          <a:xfrm>
            <a:off x="8760296" y="2148217"/>
            <a:ext cx="1152128" cy="94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0E5B98D-45A9-4B24-BA63-4D78FA5E33D7}"/>
              </a:ext>
            </a:extLst>
          </p:cNvPr>
          <p:cNvSpPr/>
          <p:nvPr/>
        </p:nvSpPr>
        <p:spPr bwMode="white">
          <a:xfrm>
            <a:off x="2207568" y="2780928"/>
            <a:ext cx="1152128" cy="94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C057FE8-C3C9-4CE4-9610-21D6FE554AAA}"/>
              </a:ext>
            </a:extLst>
          </p:cNvPr>
          <p:cNvSpPr/>
          <p:nvPr/>
        </p:nvSpPr>
        <p:spPr bwMode="white">
          <a:xfrm>
            <a:off x="5951984" y="2780927"/>
            <a:ext cx="1152128" cy="94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614C34C-A524-4567-9399-C2B30CF7A240}"/>
              </a:ext>
            </a:extLst>
          </p:cNvPr>
          <p:cNvSpPr/>
          <p:nvPr/>
        </p:nvSpPr>
        <p:spPr bwMode="white">
          <a:xfrm>
            <a:off x="5879976" y="3429000"/>
            <a:ext cx="1152128" cy="94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ED55B94-9B8F-41FD-A358-920BAB55B3AA}"/>
              </a:ext>
            </a:extLst>
          </p:cNvPr>
          <p:cNvSpPr/>
          <p:nvPr/>
        </p:nvSpPr>
        <p:spPr bwMode="white">
          <a:xfrm>
            <a:off x="8123924" y="3429828"/>
            <a:ext cx="1152128" cy="94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19091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6EFE66F-FAD0-8DDF-A67A-EC6D0EE7332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863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72D8B92-2E7D-52C0-C4AA-1DA24357BC1C}"/>
              </a:ext>
            </a:extLst>
          </p:cNvPr>
          <p:cNvSpPr/>
          <p:nvPr/>
        </p:nvSpPr>
        <p:spPr bwMode="white">
          <a:xfrm>
            <a:off x="10548571" y="3078946"/>
            <a:ext cx="333333" cy="314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E7B0283-6E29-BC30-802B-878644130B61}"/>
              </a:ext>
            </a:extLst>
          </p:cNvPr>
          <p:cNvSpPr/>
          <p:nvPr/>
        </p:nvSpPr>
        <p:spPr bwMode="white">
          <a:xfrm>
            <a:off x="10624761" y="4432731"/>
            <a:ext cx="228571" cy="181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235D115-E54D-8723-923B-603390074F2A}"/>
              </a:ext>
            </a:extLst>
          </p:cNvPr>
          <p:cNvSpPr/>
          <p:nvPr/>
        </p:nvSpPr>
        <p:spPr bwMode="white">
          <a:xfrm>
            <a:off x="10548571" y="5662578"/>
            <a:ext cx="333333" cy="314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1780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8BEAFF2-9DCF-EE5C-AD03-B04D284B81C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2237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B1E0857-AE6E-BA84-BEEA-26CCB8485447}"/>
              </a:ext>
            </a:extLst>
          </p:cNvPr>
          <p:cNvSpPr/>
          <p:nvPr/>
        </p:nvSpPr>
        <p:spPr bwMode="white">
          <a:xfrm>
            <a:off x="5951984" y="1089420"/>
            <a:ext cx="720080" cy="341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C9878B2-FA93-4492-AC3A-FAA0115B4E9F}"/>
              </a:ext>
            </a:extLst>
          </p:cNvPr>
          <p:cNvSpPr/>
          <p:nvPr/>
        </p:nvSpPr>
        <p:spPr bwMode="white">
          <a:xfrm>
            <a:off x="8443809" y="1124967"/>
            <a:ext cx="2990476" cy="305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F87FC17-E597-8B38-E0D9-C71374B973D9}"/>
              </a:ext>
            </a:extLst>
          </p:cNvPr>
          <p:cNvSpPr/>
          <p:nvPr/>
        </p:nvSpPr>
        <p:spPr bwMode="white">
          <a:xfrm>
            <a:off x="1158095" y="1765519"/>
            <a:ext cx="8819047" cy="325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3982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9</Words>
  <Application>Microsoft Office PowerPoint</Application>
  <PresentationFormat>宽屏</PresentationFormat>
  <Paragraphs>9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8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2023-08-12T08:46:51Z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