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CFF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B7C35A3-DC13-4F32-ABE9-2A3C6F474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75" y="2943225"/>
            <a:ext cx="38290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295EF50-0808-4B4E-87EE-2F5A3BBB8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3582647"/>
            <a:ext cx="10627833" cy="244459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07EFA08-EE51-BEE5-3264-6D74DA14B0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33B6FA3-9CA7-4B6A-8449-2A32BE0D5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1684800"/>
            <a:ext cx="1512470" cy="77467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CE00D2D-C098-451A-9510-0457F44DC5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5354" y="2696447"/>
            <a:ext cx="1512470" cy="774676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EDE85BC-6357-4F17-ADD1-E01477BDD77F}"/>
              </a:ext>
            </a:extLst>
          </p:cNvPr>
          <p:cNvCxnSpPr/>
          <p:nvPr/>
        </p:nvCxnSpPr>
        <p:spPr>
          <a:xfrm>
            <a:off x="1631504" y="4398525"/>
            <a:ext cx="1368152" cy="1334731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C27E9BE-A99F-486B-AB8C-9FEB061EF8CB}"/>
              </a:ext>
            </a:extLst>
          </p:cNvPr>
          <p:cNvCxnSpPr>
            <a:cxnSpLocks/>
          </p:cNvCxnSpPr>
          <p:nvPr/>
        </p:nvCxnSpPr>
        <p:spPr>
          <a:xfrm flipV="1">
            <a:off x="1717588" y="4509120"/>
            <a:ext cx="1282068" cy="571012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3001C74-4502-4C68-B8FB-705F162130BC}"/>
              </a:ext>
            </a:extLst>
          </p:cNvPr>
          <p:cNvCxnSpPr>
            <a:cxnSpLocks/>
          </p:cNvCxnSpPr>
          <p:nvPr/>
        </p:nvCxnSpPr>
        <p:spPr>
          <a:xfrm flipV="1">
            <a:off x="1708561" y="5190727"/>
            <a:ext cx="1291095" cy="624847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7A8EC2D-713E-45AB-9649-CDB0600AEECB}"/>
              </a:ext>
            </a:extLst>
          </p:cNvPr>
          <p:cNvCxnSpPr>
            <a:cxnSpLocks/>
          </p:cNvCxnSpPr>
          <p:nvPr/>
        </p:nvCxnSpPr>
        <p:spPr>
          <a:xfrm>
            <a:off x="5519936" y="4398524"/>
            <a:ext cx="1368152" cy="1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017729E-AADF-46F9-A878-CABCC71E0144}"/>
              </a:ext>
            </a:extLst>
          </p:cNvPr>
          <p:cNvCxnSpPr>
            <a:cxnSpLocks/>
          </p:cNvCxnSpPr>
          <p:nvPr/>
        </p:nvCxnSpPr>
        <p:spPr>
          <a:xfrm>
            <a:off x="5538618" y="5080132"/>
            <a:ext cx="1349470" cy="653124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0E520EC-02A7-4A76-98BB-835CC673AF89}"/>
              </a:ext>
            </a:extLst>
          </p:cNvPr>
          <p:cNvCxnSpPr>
            <a:cxnSpLocks/>
          </p:cNvCxnSpPr>
          <p:nvPr/>
        </p:nvCxnSpPr>
        <p:spPr>
          <a:xfrm flipV="1">
            <a:off x="5538618" y="5080132"/>
            <a:ext cx="1349470" cy="648130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D106E1E-71A2-467F-9152-409963605284}"/>
              </a:ext>
            </a:extLst>
          </p:cNvPr>
          <p:cNvCxnSpPr>
            <a:cxnSpLocks/>
          </p:cNvCxnSpPr>
          <p:nvPr/>
        </p:nvCxnSpPr>
        <p:spPr>
          <a:xfrm>
            <a:off x="9427050" y="4432938"/>
            <a:ext cx="1421478" cy="647194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9E53E8E-98CE-4B3E-81B5-EA79B0639B57}"/>
              </a:ext>
            </a:extLst>
          </p:cNvPr>
          <p:cNvCxnSpPr>
            <a:cxnSpLocks/>
          </p:cNvCxnSpPr>
          <p:nvPr/>
        </p:nvCxnSpPr>
        <p:spPr>
          <a:xfrm>
            <a:off x="9505609" y="5129647"/>
            <a:ext cx="1342919" cy="598615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2671DE34-8ACA-4F00-95D6-2679F342D4BA}"/>
              </a:ext>
            </a:extLst>
          </p:cNvPr>
          <p:cNvCxnSpPr>
            <a:cxnSpLocks/>
          </p:cNvCxnSpPr>
          <p:nvPr/>
        </p:nvCxnSpPr>
        <p:spPr>
          <a:xfrm flipV="1">
            <a:off x="9453713" y="4432938"/>
            <a:ext cx="1466823" cy="1344839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28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95AC2-7D1F-8F08-460D-0CF5AE527A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91C94-7C97-DB36-C194-C171C62259DA}"/>
              </a:ext>
            </a:extLst>
          </p:cNvPr>
          <p:cNvSpPr/>
          <p:nvPr/>
        </p:nvSpPr>
        <p:spPr bwMode="white">
          <a:xfrm>
            <a:off x="2986666" y="2612859"/>
            <a:ext cx="390476" cy="33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DCBA60-D013-3C87-928B-7AAEE743E1DF}"/>
              </a:ext>
            </a:extLst>
          </p:cNvPr>
          <p:cNvSpPr/>
          <p:nvPr/>
        </p:nvSpPr>
        <p:spPr bwMode="white">
          <a:xfrm>
            <a:off x="4520000" y="3223411"/>
            <a:ext cx="380952" cy="33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050C2-CE80-1955-E779-9B6BF9ACD4C1}"/>
              </a:ext>
            </a:extLst>
          </p:cNvPr>
          <p:cNvSpPr/>
          <p:nvPr/>
        </p:nvSpPr>
        <p:spPr bwMode="white">
          <a:xfrm>
            <a:off x="9605714" y="3843503"/>
            <a:ext cx="380952" cy="33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A94E19-B075-AB96-57EF-047CD2D7DCAC}"/>
              </a:ext>
            </a:extLst>
          </p:cNvPr>
          <p:cNvSpPr/>
          <p:nvPr/>
        </p:nvSpPr>
        <p:spPr bwMode="white">
          <a:xfrm>
            <a:off x="2310476" y="4463595"/>
            <a:ext cx="380952" cy="32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8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8848C-94F0-165C-2A59-7D009E1497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4B7C12-9C1E-D9D2-3592-4266DB6C3541}"/>
              </a:ext>
            </a:extLst>
          </p:cNvPr>
          <p:cNvSpPr/>
          <p:nvPr/>
        </p:nvSpPr>
        <p:spPr bwMode="white">
          <a:xfrm>
            <a:off x="1558095" y="2344173"/>
            <a:ext cx="1876190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1E991F-BA37-4A36-FA69-6BFA607112ED}"/>
              </a:ext>
            </a:extLst>
          </p:cNvPr>
          <p:cNvSpPr/>
          <p:nvPr/>
        </p:nvSpPr>
        <p:spPr bwMode="white">
          <a:xfrm>
            <a:off x="6139047" y="2344173"/>
            <a:ext cx="1028571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E1A7F8-3E79-554E-F10F-9F3F1B7F876D}"/>
              </a:ext>
            </a:extLst>
          </p:cNvPr>
          <p:cNvSpPr/>
          <p:nvPr/>
        </p:nvSpPr>
        <p:spPr bwMode="white">
          <a:xfrm>
            <a:off x="1558095" y="2963556"/>
            <a:ext cx="1876190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537EF5-F249-0629-EE48-4C9CCC8548B9}"/>
              </a:ext>
            </a:extLst>
          </p:cNvPr>
          <p:cNvSpPr/>
          <p:nvPr/>
        </p:nvSpPr>
        <p:spPr bwMode="white">
          <a:xfrm>
            <a:off x="6472380" y="2963556"/>
            <a:ext cx="1038095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00EA4B-A82D-0846-1AE3-825667621305}"/>
              </a:ext>
            </a:extLst>
          </p:cNvPr>
          <p:cNvSpPr/>
          <p:nvPr/>
        </p:nvSpPr>
        <p:spPr bwMode="white">
          <a:xfrm>
            <a:off x="1558095" y="3582940"/>
            <a:ext cx="1876190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FD6810-A655-83CA-2001-A8CB7D946A6C}"/>
              </a:ext>
            </a:extLst>
          </p:cNvPr>
          <p:cNvSpPr/>
          <p:nvPr/>
        </p:nvSpPr>
        <p:spPr bwMode="white">
          <a:xfrm>
            <a:off x="6139047" y="3582940"/>
            <a:ext cx="1028571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8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8D2D8-2F7C-DB2A-CF04-71E5BB189F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76406"/>
            <a:ext cx="10800000" cy="321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719FB69-FD2B-41B0-99C8-DD3891EBA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492896"/>
            <a:ext cx="3021740" cy="78527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09C7FDD-2A4D-4C4E-9AED-55F15A8EAA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2456081"/>
            <a:ext cx="819386" cy="8193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6FE21C2-C6E1-490A-AE88-27A79F6A30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6" y="3484488"/>
            <a:ext cx="1512470" cy="81938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318D0A2-CE67-4CA5-A433-FB3338EF06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3615" y="2456081"/>
            <a:ext cx="819386" cy="8193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7F65F19-C92A-43E6-9730-C413F3B3D3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3473710"/>
            <a:ext cx="819386" cy="81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66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