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09ABC68-B279-47B1-AE72-C47C7B7A3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12" y="2881312"/>
            <a:ext cx="55149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11C35-5948-C9B1-97FC-6FA5AFA99F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9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6041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3838D-CBDC-9A43-51B7-3EDACD947D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7F578-A608-59C0-AF1D-2C2B86B99BF8}"/>
              </a:ext>
            </a:extLst>
          </p:cNvPr>
          <p:cNvSpPr/>
          <p:nvPr/>
        </p:nvSpPr>
        <p:spPr bwMode="white">
          <a:xfrm>
            <a:off x="7320000" y="2413354"/>
            <a:ext cx="704761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14073F-3C4C-FA4F-D5C9-0CB16AAA34C3}"/>
              </a:ext>
            </a:extLst>
          </p:cNvPr>
          <p:cNvSpPr/>
          <p:nvPr/>
        </p:nvSpPr>
        <p:spPr bwMode="white">
          <a:xfrm>
            <a:off x="5977142" y="3052895"/>
            <a:ext cx="695238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DF689A-7F85-E9A6-E5DA-997DED5FA46D}"/>
              </a:ext>
            </a:extLst>
          </p:cNvPr>
          <p:cNvSpPr/>
          <p:nvPr/>
        </p:nvSpPr>
        <p:spPr bwMode="white">
          <a:xfrm>
            <a:off x="9700952" y="3052895"/>
            <a:ext cx="361904" cy="31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CD8277-9D2C-BEB3-0049-1EB7D53EFA6E}"/>
              </a:ext>
            </a:extLst>
          </p:cNvPr>
          <p:cNvSpPr/>
          <p:nvPr/>
        </p:nvSpPr>
        <p:spPr bwMode="white">
          <a:xfrm>
            <a:off x="3072380" y="3701982"/>
            <a:ext cx="371428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B22073-3FB7-3311-1678-B82941E950A1}"/>
              </a:ext>
            </a:extLst>
          </p:cNvPr>
          <p:cNvSpPr/>
          <p:nvPr/>
        </p:nvSpPr>
        <p:spPr bwMode="white">
          <a:xfrm>
            <a:off x="5643809" y="3701982"/>
            <a:ext cx="666666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47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54F66-E5CF-5DEC-9207-7C2B09987C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F1704D-D405-4452-BC27-1BF2A2676D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2852936"/>
            <a:ext cx="10800000" cy="372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7B16E2-D320-4FB4-B871-D5FB04016144}"/>
              </a:ext>
            </a:extLst>
          </p:cNvPr>
          <p:cNvSpPr/>
          <p:nvPr/>
        </p:nvSpPr>
        <p:spPr bwMode="white">
          <a:xfrm>
            <a:off x="5529142" y="2948319"/>
            <a:ext cx="1028571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52B25F-0A38-434C-BAF2-973FD84997D6}"/>
              </a:ext>
            </a:extLst>
          </p:cNvPr>
          <p:cNvSpPr/>
          <p:nvPr/>
        </p:nvSpPr>
        <p:spPr bwMode="white">
          <a:xfrm>
            <a:off x="633904" y="3596927"/>
            <a:ext cx="876190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39F43B-C237-4540-B15B-2EEECB2FB8B5}"/>
              </a:ext>
            </a:extLst>
          </p:cNvPr>
          <p:cNvSpPr/>
          <p:nvPr/>
        </p:nvSpPr>
        <p:spPr bwMode="white">
          <a:xfrm>
            <a:off x="1357714" y="4235997"/>
            <a:ext cx="10152381" cy="32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44068D-8E1E-47F1-9A2F-E88235F2ADB5}"/>
              </a:ext>
            </a:extLst>
          </p:cNvPr>
          <p:cNvSpPr/>
          <p:nvPr/>
        </p:nvSpPr>
        <p:spPr bwMode="white">
          <a:xfrm>
            <a:off x="633904" y="4884605"/>
            <a:ext cx="561904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FB3561-913D-4ABA-B15C-0653C87D7736}"/>
              </a:ext>
            </a:extLst>
          </p:cNvPr>
          <p:cNvSpPr/>
          <p:nvPr/>
        </p:nvSpPr>
        <p:spPr bwMode="white">
          <a:xfrm>
            <a:off x="10691047" y="5533213"/>
            <a:ext cx="685714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9EDEB7-59E0-48ED-9F4E-E4BD24B6DAB7}"/>
              </a:ext>
            </a:extLst>
          </p:cNvPr>
          <p:cNvSpPr/>
          <p:nvPr/>
        </p:nvSpPr>
        <p:spPr bwMode="white">
          <a:xfrm>
            <a:off x="8862476" y="6172283"/>
            <a:ext cx="2457143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24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