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DB129A9-899C-43E4-9466-5EC311D69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2909887"/>
            <a:ext cx="39147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6ABC0ED-B7EA-4114-9594-FC147EBB9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14" y="1219783"/>
            <a:ext cx="11130555" cy="220921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4A816C47-FC3F-4269-80DA-E3586A282219}"/>
              </a:ext>
            </a:extLst>
          </p:cNvPr>
          <p:cNvSpPr txBox="1"/>
          <p:nvPr/>
        </p:nvSpPr>
        <p:spPr>
          <a:xfrm>
            <a:off x="3143672" y="198884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619738-A5B4-4371-BF87-F2A97CB73A04}"/>
              </a:ext>
            </a:extLst>
          </p:cNvPr>
          <p:cNvSpPr txBox="1"/>
          <p:nvPr/>
        </p:nvSpPr>
        <p:spPr>
          <a:xfrm>
            <a:off x="5827831" y="198884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A5FA08-1207-469F-90D3-5ECC714E913B}"/>
              </a:ext>
            </a:extLst>
          </p:cNvPr>
          <p:cNvSpPr txBox="1"/>
          <p:nvPr/>
        </p:nvSpPr>
        <p:spPr>
          <a:xfrm>
            <a:off x="9624392" y="198883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D318CC-1A6F-4C11-9F3D-CBCE229C2BA2}"/>
              </a:ext>
            </a:extLst>
          </p:cNvPr>
          <p:cNvSpPr txBox="1"/>
          <p:nvPr/>
        </p:nvSpPr>
        <p:spPr>
          <a:xfrm>
            <a:off x="2207568" y="281971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9F0E40-4B06-4213-8044-712F5CC1D87B}"/>
              </a:ext>
            </a:extLst>
          </p:cNvPr>
          <p:cNvSpPr txBox="1"/>
          <p:nvPr/>
        </p:nvSpPr>
        <p:spPr>
          <a:xfrm>
            <a:off x="5467791" y="281048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0A95FB-9DD8-49CB-851D-7DC842978097}"/>
              </a:ext>
            </a:extLst>
          </p:cNvPr>
          <p:cNvSpPr txBox="1"/>
          <p:nvPr/>
        </p:nvSpPr>
        <p:spPr>
          <a:xfrm>
            <a:off x="10704512" y="281971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F626122A-646A-4E97-96FB-29FC52AEEC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51" y="3653793"/>
            <a:ext cx="10800000" cy="198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2B3C359-B3CD-4C1F-80A4-5AC46EEC7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800" y="4752000"/>
            <a:ext cx="1512470" cy="77467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5011FA8-1623-42B9-89E2-191264464F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2000" y="4752000"/>
            <a:ext cx="1512470" cy="774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6E9F7B5-1E2E-494F-B6A3-7F1E20BF1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1200" y="4752000"/>
            <a:ext cx="1512470" cy="7746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A9BA283-C83E-4D8B-ADDD-8165B9085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0628" y="4752000"/>
            <a:ext cx="1512470" cy="77467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AEC8E25-57B7-456F-A904-7DFAA77DC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0056" y="4752000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5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D609CE-EA40-F59F-1891-53CBF0AF5C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06D5F-7280-B9F6-60DE-6A2136FF9150}"/>
              </a:ext>
            </a:extLst>
          </p:cNvPr>
          <p:cNvSpPr/>
          <p:nvPr/>
        </p:nvSpPr>
        <p:spPr bwMode="white">
          <a:xfrm>
            <a:off x="2205714" y="1794660"/>
            <a:ext cx="685714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B390F-8A73-519F-D210-BFEC5E8B7B1E}"/>
              </a:ext>
            </a:extLst>
          </p:cNvPr>
          <p:cNvSpPr/>
          <p:nvPr/>
        </p:nvSpPr>
        <p:spPr bwMode="white">
          <a:xfrm>
            <a:off x="4691428" y="1794660"/>
            <a:ext cx="704761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B1148B-D302-46CC-745A-E38A1674C8F3}"/>
              </a:ext>
            </a:extLst>
          </p:cNvPr>
          <p:cNvSpPr/>
          <p:nvPr/>
        </p:nvSpPr>
        <p:spPr bwMode="white">
          <a:xfrm>
            <a:off x="7205714" y="1794660"/>
            <a:ext cx="704761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88D8B-1A15-0DBD-EE82-458B78360159}"/>
              </a:ext>
            </a:extLst>
          </p:cNvPr>
          <p:cNvSpPr/>
          <p:nvPr/>
        </p:nvSpPr>
        <p:spPr bwMode="white">
          <a:xfrm>
            <a:off x="9720000" y="1785094"/>
            <a:ext cx="704761" cy="31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34DF41-5AAC-44B8-AF39-5B20D3252602}"/>
              </a:ext>
            </a:extLst>
          </p:cNvPr>
          <p:cNvSpPr/>
          <p:nvPr/>
        </p:nvSpPr>
        <p:spPr bwMode="white">
          <a:xfrm>
            <a:off x="2186666" y="2435569"/>
            <a:ext cx="704761" cy="31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A20163-8C89-05CF-21CF-02F765A83478}"/>
              </a:ext>
            </a:extLst>
          </p:cNvPr>
          <p:cNvSpPr/>
          <p:nvPr/>
        </p:nvSpPr>
        <p:spPr bwMode="white">
          <a:xfrm>
            <a:off x="4700952" y="2435569"/>
            <a:ext cx="695238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5FEE78-CE2D-7B56-0247-1F6D261FDDFE}"/>
              </a:ext>
            </a:extLst>
          </p:cNvPr>
          <p:cNvSpPr/>
          <p:nvPr/>
        </p:nvSpPr>
        <p:spPr bwMode="white">
          <a:xfrm>
            <a:off x="7205714" y="2435569"/>
            <a:ext cx="704761" cy="30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35C083-AF46-E05C-6408-978D50215E61}"/>
              </a:ext>
            </a:extLst>
          </p:cNvPr>
          <p:cNvSpPr/>
          <p:nvPr/>
        </p:nvSpPr>
        <p:spPr bwMode="white">
          <a:xfrm>
            <a:off x="9710476" y="2435569"/>
            <a:ext cx="704761" cy="31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03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5A6D4-7E46-143F-53C5-BBDC1037A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7DEA7-1243-D548-F0D9-58AED71D846F}"/>
              </a:ext>
            </a:extLst>
          </p:cNvPr>
          <p:cNvSpPr/>
          <p:nvPr/>
        </p:nvSpPr>
        <p:spPr bwMode="white">
          <a:xfrm>
            <a:off x="6053333" y="2470680"/>
            <a:ext cx="2742857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9DBEE-AA52-EA06-45CE-DB61E16D2246}"/>
              </a:ext>
            </a:extLst>
          </p:cNvPr>
          <p:cNvSpPr/>
          <p:nvPr/>
        </p:nvSpPr>
        <p:spPr bwMode="white">
          <a:xfrm>
            <a:off x="4691428" y="3749808"/>
            <a:ext cx="2409523" cy="32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4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710EA-D18D-1079-F3FE-CEA6A6181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1A196-BFDC-3BAD-A737-62F69F9F0EFB}"/>
              </a:ext>
            </a:extLst>
          </p:cNvPr>
          <p:cNvSpPr/>
          <p:nvPr/>
        </p:nvSpPr>
        <p:spPr bwMode="white">
          <a:xfrm>
            <a:off x="3567619" y="6069327"/>
            <a:ext cx="390476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48D301-658D-AB68-9582-40F5A93B679F}"/>
              </a:ext>
            </a:extLst>
          </p:cNvPr>
          <p:cNvSpPr/>
          <p:nvPr/>
        </p:nvSpPr>
        <p:spPr bwMode="white">
          <a:xfrm>
            <a:off x="5272380" y="6069327"/>
            <a:ext cx="380952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618BE-5987-46D7-9590-12EB0230F4D5}"/>
              </a:ext>
            </a:extLst>
          </p:cNvPr>
          <p:cNvSpPr/>
          <p:nvPr/>
        </p:nvSpPr>
        <p:spPr bwMode="white">
          <a:xfrm>
            <a:off x="6967619" y="6069327"/>
            <a:ext cx="380952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8F4C9-B119-C3FA-2443-AA2E78DE13EA}"/>
              </a:ext>
            </a:extLst>
          </p:cNvPr>
          <p:cNvSpPr/>
          <p:nvPr/>
        </p:nvSpPr>
        <p:spPr bwMode="white">
          <a:xfrm>
            <a:off x="8662857" y="6069327"/>
            <a:ext cx="380952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5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