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FB08D92-589A-4D98-BC65-4C9DA2876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228850"/>
            <a:ext cx="1034415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C7EB8-04EC-70FC-2F46-7F1EBABE2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356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9C9F7-C9C0-5179-C48F-CDB4DE94D5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6D000-71BC-98CA-6449-90DC93795D19}"/>
              </a:ext>
            </a:extLst>
          </p:cNvPr>
          <p:cNvSpPr/>
          <p:nvPr/>
        </p:nvSpPr>
        <p:spPr bwMode="white">
          <a:xfrm>
            <a:off x="10043809" y="1372765"/>
            <a:ext cx="1514285" cy="12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6A333-66A3-28CC-EF74-70E69C1A1775}"/>
              </a:ext>
            </a:extLst>
          </p:cNvPr>
          <p:cNvSpPr/>
          <p:nvPr/>
        </p:nvSpPr>
        <p:spPr bwMode="white">
          <a:xfrm>
            <a:off x="681904" y="2012082"/>
            <a:ext cx="10876190" cy="12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7FF96A-3CF1-C65B-2A69-AABA8F1D20B4}"/>
              </a:ext>
            </a:extLst>
          </p:cNvPr>
          <p:cNvSpPr/>
          <p:nvPr/>
        </p:nvSpPr>
        <p:spPr bwMode="white">
          <a:xfrm>
            <a:off x="681904" y="2660942"/>
            <a:ext cx="2285714" cy="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A2FCE38-3FD4-4B24-8C55-39970A40C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0417"/>
            <a:ext cx="10800000" cy="191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5B9495-3662-41A5-9857-2D862DC8C155}"/>
              </a:ext>
            </a:extLst>
          </p:cNvPr>
          <p:cNvSpPr/>
          <p:nvPr/>
        </p:nvSpPr>
        <p:spPr bwMode="white">
          <a:xfrm>
            <a:off x="4872380" y="4254655"/>
            <a:ext cx="2352381" cy="30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A14B2D-138C-48FD-80E0-D3535831DF06}"/>
              </a:ext>
            </a:extLst>
          </p:cNvPr>
          <p:cNvSpPr/>
          <p:nvPr/>
        </p:nvSpPr>
        <p:spPr bwMode="white">
          <a:xfrm>
            <a:off x="3005714" y="2660942"/>
            <a:ext cx="8466286" cy="12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06C3C5-7B09-4ED1-B291-1B7BF727ED35}"/>
              </a:ext>
            </a:extLst>
          </p:cNvPr>
          <p:cNvSpPr/>
          <p:nvPr/>
        </p:nvSpPr>
        <p:spPr bwMode="white">
          <a:xfrm>
            <a:off x="672000" y="3300429"/>
            <a:ext cx="3479784" cy="12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8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199CA-543F-7412-B47C-90C2ED05E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96175-E8F2-518B-1469-0297E554550F}"/>
              </a:ext>
            </a:extLst>
          </p:cNvPr>
          <p:cNvSpPr/>
          <p:nvPr/>
        </p:nvSpPr>
        <p:spPr bwMode="white">
          <a:xfrm>
            <a:off x="1624761" y="1800679"/>
            <a:ext cx="228571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5E1C2-6209-68A7-EFBA-574412C838B1}"/>
              </a:ext>
            </a:extLst>
          </p:cNvPr>
          <p:cNvSpPr/>
          <p:nvPr/>
        </p:nvSpPr>
        <p:spPr bwMode="white">
          <a:xfrm>
            <a:off x="1653333" y="2448383"/>
            <a:ext cx="152380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9B1CD-F37B-B854-924E-F3472859FBA5}"/>
              </a:ext>
            </a:extLst>
          </p:cNvPr>
          <p:cNvSpPr/>
          <p:nvPr/>
        </p:nvSpPr>
        <p:spPr bwMode="white">
          <a:xfrm>
            <a:off x="1624761" y="3086562"/>
            <a:ext cx="228571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D86637-ED22-CC5B-74FC-096C43F320A5}"/>
              </a:ext>
            </a:extLst>
          </p:cNvPr>
          <p:cNvSpPr/>
          <p:nvPr/>
        </p:nvSpPr>
        <p:spPr bwMode="white">
          <a:xfrm>
            <a:off x="1624761" y="3734266"/>
            <a:ext cx="238095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2B3B21-291E-3C0B-643A-D86DCE8682E4}"/>
              </a:ext>
            </a:extLst>
          </p:cNvPr>
          <p:cNvSpPr/>
          <p:nvPr/>
        </p:nvSpPr>
        <p:spPr bwMode="white">
          <a:xfrm>
            <a:off x="1624761" y="4381970"/>
            <a:ext cx="228571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E3DB64-9EAB-299F-7F2B-B8E7BBF7DEA5}"/>
              </a:ext>
            </a:extLst>
          </p:cNvPr>
          <p:cNvSpPr/>
          <p:nvPr/>
        </p:nvSpPr>
        <p:spPr bwMode="white">
          <a:xfrm>
            <a:off x="1634285" y="5029674"/>
            <a:ext cx="219047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BA724-540F-0F22-3018-BC6E45BA38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4C90D-785B-22F0-9C5A-002263E0B274}"/>
              </a:ext>
            </a:extLst>
          </p:cNvPr>
          <p:cNvSpPr/>
          <p:nvPr/>
        </p:nvSpPr>
        <p:spPr bwMode="white">
          <a:xfrm>
            <a:off x="5700952" y="1172912"/>
            <a:ext cx="380952" cy="32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4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