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2C4DF16-13A8-465F-A548-BA6FC25C5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060848"/>
            <a:ext cx="8305800" cy="10572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97E57BD-4CFF-4B18-B51B-8253F1178E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5" y="3429000"/>
            <a:ext cx="42862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F8A4E-BED7-8B07-BD84-9DB5C97277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D111E1-51CE-3665-8D76-981FC25B7F55}"/>
              </a:ext>
            </a:extLst>
          </p:cNvPr>
          <p:cNvSpPr/>
          <p:nvPr/>
        </p:nvSpPr>
        <p:spPr bwMode="white">
          <a:xfrm>
            <a:off x="1881904" y="1908165"/>
            <a:ext cx="209523" cy="1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951C98-D818-A654-D0B2-F7FC196EF27A}"/>
              </a:ext>
            </a:extLst>
          </p:cNvPr>
          <p:cNvSpPr/>
          <p:nvPr/>
        </p:nvSpPr>
        <p:spPr bwMode="white">
          <a:xfrm>
            <a:off x="4079776" y="1822190"/>
            <a:ext cx="421176" cy="277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A450CA-8346-AF3A-8C4C-ACC7BD40CB7B}"/>
              </a:ext>
            </a:extLst>
          </p:cNvPr>
          <p:cNvSpPr/>
          <p:nvPr/>
        </p:nvSpPr>
        <p:spPr bwMode="white">
          <a:xfrm>
            <a:off x="5967619" y="1772816"/>
            <a:ext cx="580952" cy="38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0813A2-FB17-8513-BAE5-5B813546F02B}"/>
              </a:ext>
            </a:extLst>
          </p:cNvPr>
          <p:cNvSpPr/>
          <p:nvPr/>
        </p:nvSpPr>
        <p:spPr bwMode="white">
          <a:xfrm>
            <a:off x="7900952" y="1841296"/>
            <a:ext cx="104761" cy="2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2A2F43-06D9-5469-7B48-ADF8A60484F5}"/>
              </a:ext>
            </a:extLst>
          </p:cNvPr>
          <p:cNvSpPr/>
          <p:nvPr/>
        </p:nvSpPr>
        <p:spPr bwMode="white">
          <a:xfrm>
            <a:off x="10215238" y="1822191"/>
            <a:ext cx="489274" cy="33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9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ADF4B-59B2-A217-7C06-468E38A83A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37849"/>
            <a:ext cx="10800000" cy="478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8DCE3DD-A172-4D4C-8013-40279A7FB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132856"/>
            <a:ext cx="819386" cy="8193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E45EA68-744D-4684-8CFF-F2A6C3235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2177566"/>
            <a:ext cx="1512470" cy="77467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57A1D1F-1532-43FA-9E72-75B11549E8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434" y="2139287"/>
            <a:ext cx="819386" cy="81938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D376ED7-5AE8-4A90-90F6-2BBDC9433B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0745" y="2139287"/>
            <a:ext cx="819386" cy="8193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B76B666-E122-4F1B-9265-8597820B6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570026"/>
            <a:ext cx="819386" cy="81938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862FB59-4328-4A04-BF57-3751CB9195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9600" y="3535746"/>
            <a:ext cx="819386" cy="81938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16A8A9B-41C7-4AF0-9E87-99DD85B5A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973838"/>
            <a:ext cx="819386" cy="81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22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AC997-BB27-488A-3AB1-8A593BA309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CE94A5-921D-1D53-C0CB-284E884F2391}"/>
              </a:ext>
            </a:extLst>
          </p:cNvPr>
          <p:cNvSpPr/>
          <p:nvPr/>
        </p:nvSpPr>
        <p:spPr bwMode="white">
          <a:xfrm>
            <a:off x="1472380" y="3156825"/>
            <a:ext cx="4942857" cy="32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C6B103-3D79-0D25-D5D4-FED751623BD9}"/>
              </a:ext>
            </a:extLst>
          </p:cNvPr>
          <p:cNvSpPr/>
          <p:nvPr/>
        </p:nvSpPr>
        <p:spPr bwMode="white">
          <a:xfrm>
            <a:off x="1472380" y="5093591"/>
            <a:ext cx="3752380" cy="32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98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6C200-296A-6A84-4FED-FD17E535BB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526105-E393-C3F3-6CA5-DFC2136E54F7}"/>
              </a:ext>
            </a:extLst>
          </p:cNvPr>
          <p:cNvSpPr/>
          <p:nvPr/>
        </p:nvSpPr>
        <p:spPr bwMode="white">
          <a:xfrm>
            <a:off x="7567619" y="1716730"/>
            <a:ext cx="380952" cy="32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B9D60E-1E50-64D1-9877-ADACFA881C5A}"/>
              </a:ext>
            </a:extLst>
          </p:cNvPr>
          <p:cNvSpPr/>
          <p:nvPr/>
        </p:nvSpPr>
        <p:spPr bwMode="white">
          <a:xfrm>
            <a:off x="4681904" y="2996138"/>
            <a:ext cx="390476" cy="33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21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2023-08-12T10:04:23Z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