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2E73C19-5C67-4468-9139-DD28C9D1D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324100"/>
            <a:ext cx="11382375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3DB75-A8B5-45E6-ACF1-3DB72FBC0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774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1718F-26DB-691F-8EBD-758AA65A9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8056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D9691-5715-7591-7BAA-AA085EC0E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1AB7A-BCF1-6668-0EC6-5530DFCC1376}"/>
              </a:ext>
            </a:extLst>
          </p:cNvPr>
          <p:cNvSpPr/>
          <p:nvPr/>
        </p:nvSpPr>
        <p:spPr bwMode="white">
          <a:xfrm>
            <a:off x="1643809" y="1782791"/>
            <a:ext cx="695238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7DACB-9E4C-7728-860B-5C978A871F9D}"/>
              </a:ext>
            </a:extLst>
          </p:cNvPr>
          <p:cNvSpPr/>
          <p:nvPr/>
        </p:nvSpPr>
        <p:spPr bwMode="white">
          <a:xfrm>
            <a:off x="5043809" y="1782791"/>
            <a:ext cx="676190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1607BD-0965-66BA-F25D-23BF4FC56D8E}"/>
              </a:ext>
            </a:extLst>
          </p:cNvPr>
          <p:cNvSpPr/>
          <p:nvPr/>
        </p:nvSpPr>
        <p:spPr bwMode="white">
          <a:xfrm>
            <a:off x="8424761" y="1782791"/>
            <a:ext cx="704761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6295D-36BE-F79E-0248-DDFBBFD2EAE0}"/>
              </a:ext>
            </a:extLst>
          </p:cNvPr>
          <p:cNvSpPr/>
          <p:nvPr/>
        </p:nvSpPr>
        <p:spPr bwMode="white">
          <a:xfrm>
            <a:off x="5710476" y="2402808"/>
            <a:ext cx="704761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6552C0-3257-99B9-1B75-D50B2E0E6D27}"/>
              </a:ext>
            </a:extLst>
          </p:cNvPr>
          <p:cNvSpPr/>
          <p:nvPr/>
        </p:nvSpPr>
        <p:spPr bwMode="white">
          <a:xfrm>
            <a:off x="7405714" y="2402808"/>
            <a:ext cx="1380952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30E913-BBF0-F4DE-1A89-9DEA699A970A}"/>
              </a:ext>
            </a:extLst>
          </p:cNvPr>
          <p:cNvSpPr/>
          <p:nvPr/>
        </p:nvSpPr>
        <p:spPr bwMode="white">
          <a:xfrm>
            <a:off x="5024761" y="3671458"/>
            <a:ext cx="333333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763A91-7AF5-FCF0-F69C-9D93D9B7E6A3}"/>
              </a:ext>
            </a:extLst>
          </p:cNvPr>
          <p:cNvSpPr/>
          <p:nvPr/>
        </p:nvSpPr>
        <p:spPr bwMode="white">
          <a:xfrm>
            <a:off x="10710476" y="3671458"/>
            <a:ext cx="333333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1D4A93-0097-83D7-CEB6-4B8D671C75B7}"/>
              </a:ext>
            </a:extLst>
          </p:cNvPr>
          <p:cNvSpPr/>
          <p:nvPr/>
        </p:nvSpPr>
        <p:spPr bwMode="white">
          <a:xfrm>
            <a:off x="5024761" y="4310552"/>
            <a:ext cx="333333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021391-A54E-C3CA-01D6-D6424F47118B}"/>
              </a:ext>
            </a:extLst>
          </p:cNvPr>
          <p:cNvSpPr/>
          <p:nvPr/>
        </p:nvSpPr>
        <p:spPr bwMode="white">
          <a:xfrm>
            <a:off x="10358095" y="4940108"/>
            <a:ext cx="342857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5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A0BB9-836A-0D97-9957-6166A50ACF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F985F-DD84-F782-3C67-E1A1F45A5027}"/>
              </a:ext>
            </a:extLst>
          </p:cNvPr>
          <p:cNvSpPr/>
          <p:nvPr/>
        </p:nvSpPr>
        <p:spPr bwMode="white">
          <a:xfrm>
            <a:off x="4348571" y="1812538"/>
            <a:ext cx="380952" cy="32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2023-08-12T09:01:28Z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