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34A14C7-D467-4A99-BAB8-8B7978E04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2995612"/>
            <a:ext cx="4886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906C3-3756-C838-9DD1-1382C6E68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047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0F130-C4CE-4A4A-4B4C-F45B8C58D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CFCE6-293A-9CA0-98BB-6A903FAD8522}"/>
              </a:ext>
            </a:extLst>
          </p:cNvPr>
          <p:cNvSpPr/>
          <p:nvPr/>
        </p:nvSpPr>
        <p:spPr bwMode="white">
          <a:xfrm>
            <a:off x="3662857" y="1725315"/>
            <a:ext cx="1066666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22E69-FDA7-98F3-0AD0-28BBECCCC5E6}"/>
              </a:ext>
            </a:extLst>
          </p:cNvPr>
          <p:cNvSpPr/>
          <p:nvPr/>
        </p:nvSpPr>
        <p:spPr bwMode="white">
          <a:xfrm>
            <a:off x="1472380" y="3680122"/>
            <a:ext cx="704761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866CA4-1E11-817E-0450-3BA5A9AA5C1B}"/>
              </a:ext>
            </a:extLst>
          </p:cNvPr>
          <p:cNvSpPr/>
          <p:nvPr/>
        </p:nvSpPr>
        <p:spPr bwMode="white">
          <a:xfrm>
            <a:off x="4358095" y="3680122"/>
            <a:ext cx="695238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8FFF845-138E-4B18-BA59-3B77B8098F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5422"/>
            <a:ext cx="10800000" cy="25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76ECBA-AA95-4146-9C5E-5F568F8E9F06}"/>
              </a:ext>
            </a:extLst>
          </p:cNvPr>
          <p:cNvSpPr/>
          <p:nvPr/>
        </p:nvSpPr>
        <p:spPr bwMode="white">
          <a:xfrm>
            <a:off x="4862857" y="4335779"/>
            <a:ext cx="1047619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E6371A-6E8F-4E79-AAD0-54A5C89C80D8}"/>
              </a:ext>
            </a:extLst>
          </p:cNvPr>
          <p:cNvSpPr/>
          <p:nvPr/>
        </p:nvSpPr>
        <p:spPr bwMode="white">
          <a:xfrm>
            <a:off x="6643809" y="4965474"/>
            <a:ext cx="390476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F1CAFF-E1D5-4A16-8CBC-99DDF5188428}"/>
              </a:ext>
            </a:extLst>
          </p:cNvPr>
          <p:cNvSpPr/>
          <p:nvPr/>
        </p:nvSpPr>
        <p:spPr bwMode="white">
          <a:xfrm>
            <a:off x="10443809" y="4965474"/>
            <a:ext cx="390476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54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7315B-6E57-1DC1-6DFA-6B1B9772FF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4635C4A7-E09C-4BBD-8909-E70953F84F62}"/>
              </a:ext>
            </a:extLst>
          </p:cNvPr>
          <p:cNvCxnSpPr/>
          <p:nvPr/>
        </p:nvCxnSpPr>
        <p:spPr>
          <a:xfrm>
            <a:off x="839416" y="6037200"/>
            <a:ext cx="10441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4" name="图片 123">
            <a:extLst>
              <a:ext uri="{FF2B5EF4-FFF2-40B4-BE49-F238E27FC236}">
                <a16:creationId xmlns:a16="http://schemas.microsoft.com/office/drawing/2014/main" id="{6E095E77-C220-4708-AE66-FF0666F6F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1772816"/>
            <a:ext cx="10441160" cy="630923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4F828DFC-38F1-4EC9-8FE3-5A7AD70A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2393402"/>
            <a:ext cx="10441160" cy="630923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64D01767-D036-461D-A861-C78840E2E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2995811"/>
            <a:ext cx="10441160" cy="630923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079ED754-073F-483F-AAE4-FEB79510C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3606060"/>
            <a:ext cx="10441160" cy="630923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id="{D40D7817-4FBA-469D-9B6E-8650B074D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4208469"/>
            <a:ext cx="10441160" cy="630923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0DD760F5-2929-4626-8B4E-8E03C6D2B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4808381"/>
            <a:ext cx="10441160" cy="630923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id="{7F7185E5-FB74-4249-83C5-0430CDF1B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00" y="5410790"/>
            <a:ext cx="10441160" cy="63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5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2211C-B624-E3FC-1B91-F5B7D13F2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1313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494C64B-9C5E-4A20-9335-A8BF155F7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12776"/>
            <a:ext cx="10441160" cy="63092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6971CFF0-7CCF-4BA8-BC11-C9F8A5A66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33362"/>
            <a:ext cx="10441160" cy="63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7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