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E2C67E1-4433-40F3-B3C3-BEDA0C8DB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2952750"/>
            <a:ext cx="37338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4025BEC-FFE6-4ACB-B141-2201169FC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3" y="1234085"/>
            <a:ext cx="9879317" cy="192690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371C98D-DC9E-4BC7-A206-C067BA122CE5}"/>
              </a:ext>
            </a:extLst>
          </p:cNvPr>
          <p:cNvSpPr txBox="1"/>
          <p:nvPr/>
        </p:nvSpPr>
        <p:spPr>
          <a:xfrm>
            <a:off x="1991544" y="191683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535D62-E71B-4EAD-8373-4ED74C155245}"/>
              </a:ext>
            </a:extLst>
          </p:cNvPr>
          <p:cNvSpPr txBox="1"/>
          <p:nvPr/>
        </p:nvSpPr>
        <p:spPr>
          <a:xfrm>
            <a:off x="6227254" y="192003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2C74E7-159D-4831-8ECE-DB04D07C9C12}"/>
              </a:ext>
            </a:extLst>
          </p:cNvPr>
          <p:cNvSpPr txBox="1"/>
          <p:nvPr/>
        </p:nvSpPr>
        <p:spPr>
          <a:xfrm>
            <a:off x="9408368" y="191683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4B747F-10F0-4F9F-813D-DC2E07651A50}"/>
              </a:ext>
            </a:extLst>
          </p:cNvPr>
          <p:cNvSpPr txBox="1"/>
          <p:nvPr/>
        </p:nvSpPr>
        <p:spPr>
          <a:xfrm>
            <a:off x="3071664" y="256094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55F8BC-7C1E-42F4-9037-2455BE63E670}"/>
              </a:ext>
            </a:extLst>
          </p:cNvPr>
          <p:cNvSpPr txBox="1"/>
          <p:nvPr/>
        </p:nvSpPr>
        <p:spPr>
          <a:xfrm>
            <a:off x="6167408" y="2501607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2FB3425-1D62-414B-85A9-798B36AC50C4}"/>
              </a:ext>
            </a:extLst>
          </p:cNvPr>
          <p:cNvSpPr txBox="1"/>
          <p:nvPr/>
        </p:nvSpPr>
        <p:spPr>
          <a:xfrm>
            <a:off x="9623295" y="257457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053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0C804-DBBC-E496-15AD-749C963318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83BB9-42E0-9620-8B75-1370AAA42975}"/>
              </a:ext>
            </a:extLst>
          </p:cNvPr>
          <p:cNvSpPr/>
          <p:nvPr/>
        </p:nvSpPr>
        <p:spPr bwMode="white">
          <a:xfrm>
            <a:off x="7834285" y="2583731"/>
            <a:ext cx="380952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20F522-C9A5-3551-13C6-1C82D70D72D0}"/>
              </a:ext>
            </a:extLst>
          </p:cNvPr>
          <p:cNvSpPr/>
          <p:nvPr/>
        </p:nvSpPr>
        <p:spPr bwMode="white">
          <a:xfrm>
            <a:off x="10586666" y="2583731"/>
            <a:ext cx="390476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17DEB-0D0E-B120-47B0-156B55201E17}"/>
              </a:ext>
            </a:extLst>
          </p:cNvPr>
          <p:cNvSpPr/>
          <p:nvPr/>
        </p:nvSpPr>
        <p:spPr bwMode="white">
          <a:xfrm>
            <a:off x="3100952" y="3213164"/>
            <a:ext cx="390476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65E034-5980-C558-99BA-98BBA7CF39E1}"/>
              </a:ext>
            </a:extLst>
          </p:cNvPr>
          <p:cNvSpPr/>
          <p:nvPr/>
        </p:nvSpPr>
        <p:spPr bwMode="white">
          <a:xfrm>
            <a:off x="5796190" y="3213164"/>
            <a:ext cx="390476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86026E-73F1-3834-08FD-AFBD2CC918F3}"/>
              </a:ext>
            </a:extLst>
          </p:cNvPr>
          <p:cNvSpPr/>
          <p:nvPr/>
        </p:nvSpPr>
        <p:spPr bwMode="white">
          <a:xfrm>
            <a:off x="8815238" y="3213164"/>
            <a:ext cx="380952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91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4AAC4-5FEA-0EEA-B871-2699240AF1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E330B-AF5E-E212-89C8-55727CC5CE39}"/>
              </a:ext>
            </a:extLst>
          </p:cNvPr>
          <p:cNvSpPr/>
          <p:nvPr/>
        </p:nvSpPr>
        <p:spPr bwMode="white">
          <a:xfrm>
            <a:off x="2062857" y="2602382"/>
            <a:ext cx="333333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194D92-6B8E-E760-4032-838FAF891FCA}"/>
              </a:ext>
            </a:extLst>
          </p:cNvPr>
          <p:cNvSpPr/>
          <p:nvPr/>
        </p:nvSpPr>
        <p:spPr bwMode="white">
          <a:xfrm>
            <a:off x="4262857" y="2592848"/>
            <a:ext cx="352380" cy="30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DBCFEF-CAAE-5552-A72F-D3CB588DB813}"/>
              </a:ext>
            </a:extLst>
          </p:cNvPr>
          <p:cNvSpPr/>
          <p:nvPr/>
        </p:nvSpPr>
        <p:spPr bwMode="white">
          <a:xfrm>
            <a:off x="7139047" y="2602382"/>
            <a:ext cx="361904" cy="2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F7EA44-2378-F175-96AA-B5F5B340BD09}"/>
              </a:ext>
            </a:extLst>
          </p:cNvPr>
          <p:cNvSpPr/>
          <p:nvPr/>
        </p:nvSpPr>
        <p:spPr bwMode="white">
          <a:xfrm>
            <a:off x="9681904" y="2592848"/>
            <a:ext cx="361905" cy="30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0022FA-CE26-CECE-E7BA-770F37465870}"/>
              </a:ext>
            </a:extLst>
          </p:cNvPr>
          <p:cNvSpPr/>
          <p:nvPr/>
        </p:nvSpPr>
        <p:spPr bwMode="white">
          <a:xfrm>
            <a:off x="1729523" y="3222118"/>
            <a:ext cx="333333" cy="30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C19B9D-67D7-9ADF-EFA9-54054457C381}"/>
              </a:ext>
            </a:extLst>
          </p:cNvPr>
          <p:cNvSpPr/>
          <p:nvPr/>
        </p:nvSpPr>
        <p:spPr bwMode="white">
          <a:xfrm>
            <a:off x="4596190" y="3222118"/>
            <a:ext cx="361904" cy="30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F28605-AA94-57CC-D580-810A6ED98476}"/>
              </a:ext>
            </a:extLst>
          </p:cNvPr>
          <p:cNvSpPr/>
          <p:nvPr/>
        </p:nvSpPr>
        <p:spPr bwMode="white">
          <a:xfrm>
            <a:off x="6796190" y="3222118"/>
            <a:ext cx="361904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356B2C-B53F-E495-4B28-C941A6783AD8}"/>
              </a:ext>
            </a:extLst>
          </p:cNvPr>
          <p:cNvSpPr/>
          <p:nvPr/>
        </p:nvSpPr>
        <p:spPr bwMode="white">
          <a:xfrm>
            <a:off x="9681904" y="3241187"/>
            <a:ext cx="361905" cy="2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15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562E6-E6C5-30C6-2A93-B5E6212F0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6CFFA6-81E9-769E-EF72-464ECBD7EFC0}"/>
              </a:ext>
            </a:extLst>
          </p:cNvPr>
          <p:cNvSpPr/>
          <p:nvPr/>
        </p:nvSpPr>
        <p:spPr bwMode="white">
          <a:xfrm>
            <a:off x="1472380" y="1772474"/>
            <a:ext cx="361904" cy="29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E225F-A454-4344-E688-963735459B6F}"/>
              </a:ext>
            </a:extLst>
          </p:cNvPr>
          <p:cNvSpPr/>
          <p:nvPr/>
        </p:nvSpPr>
        <p:spPr bwMode="white">
          <a:xfrm>
            <a:off x="2491428" y="1762945"/>
            <a:ext cx="361904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BF7F52-E617-FE99-D62C-1C87712F590F}"/>
              </a:ext>
            </a:extLst>
          </p:cNvPr>
          <p:cNvSpPr/>
          <p:nvPr/>
        </p:nvSpPr>
        <p:spPr bwMode="white">
          <a:xfrm>
            <a:off x="4529523" y="1762945"/>
            <a:ext cx="361904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B25F77-EF69-A6AC-52EE-C26C4B4A58A3}"/>
              </a:ext>
            </a:extLst>
          </p:cNvPr>
          <p:cNvSpPr/>
          <p:nvPr/>
        </p:nvSpPr>
        <p:spPr bwMode="white">
          <a:xfrm>
            <a:off x="5539047" y="1772474"/>
            <a:ext cx="361904" cy="2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865B6B-64C6-719A-81B1-ACBC7D8E3704}"/>
              </a:ext>
            </a:extLst>
          </p:cNvPr>
          <p:cNvSpPr/>
          <p:nvPr/>
        </p:nvSpPr>
        <p:spPr bwMode="white">
          <a:xfrm>
            <a:off x="7577142" y="1762945"/>
            <a:ext cx="371428" cy="3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4C1E52-123B-1168-A3B9-834244DDC83D}"/>
              </a:ext>
            </a:extLst>
          </p:cNvPr>
          <p:cNvSpPr/>
          <p:nvPr/>
        </p:nvSpPr>
        <p:spPr bwMode="white">
          <a:xfrm>
            <a:off x="8596190" y="1762945"/>
            <a:ext cx="361904" cy="29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8815ED-D5CD-ECD4-7C86-36B9A2B02BC9}"/>
              </a:ext>
            </a:extLst>
          </p:cNvPr>
          <p:cNvSpPr/>
          <p:nvPr/>
        </p:nvSpPr>
        <p:spPr bwMode="white">
          <a:xfrm>
            <a:off x="4910476" y="2391889"/>
            <a:ext cx="371428" cy="3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1BCEC4-EC09-9251-B591-8B8B83095A0A}"/>
              </a:ext>
            </a:extLst>
          </p:cNvPr>
          <p:cNvSpPr/>
          <p:nvPr/>
        </p:nvSpPr>
        <p:spPr bwMode="white">
          <a:xfrm>
            <a:off x="1805714" y="3020834"/>
            <a:ext cx="1380952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194A68-7BF5-A70F-4B21-815917D15FA6}"/>
              </a:ext>
            </a:extLst>
          </p:cNvPr>
          <p:cNvSpPr/>
          <p:nvPr/>
        </p:nvSpPr>
        <p:spPr bwMode="white">
          <a:xfrm>
            <a:off x="4015238" y="3020834"/>
            <a:ext cx="1380952" cy="29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60C97B-12DD-E03C-1066-BFE3CE2ED2CC}"/>
              </a:ext>
            </a:extLst>
          </p:cNvPr>
          <p:cNvSpPr/>
          <p:nvPr/>
        </p:nvSpPr>
        <p:spPr bwMode="white">
          <a:xfrm>
            <a:off x="3158095" y="3630719"/>
            <a:ext cx="380952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046524-F608-810F-CA2C-5C80773C5602}"/>
              </a:ext>
            </a:extLst>
          </p:cNvPr>
          <p:cNvSpPr/>
          <p:nvPr/>
        </p:nvSpPr>
        <p:spPr bwMode="white">
          <a:xfrm>
            <a:off x="7024761" y="4269193"/>
            <a:ext cx="1390476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DC3506-6FEA-B8BB-2D8E-65C5BC0E602A}"/>
              </a:ext>
            </a:extLst>
          </p:cNvPr>
          <p:cNvSpPr/>
          <p:nvPr/>
        </p:nvSpPr>
        <p:spPr bwMode="white">
          <a:xfrm>
            <a:off x="9491428" y="4269193"/>
            <a:ext cx="714285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BC95627-E528-066A-C3DA-4F7D3C7D3048}"/>
              </a:ext>
            </a:extLst>
          </p:cNvPr>
          <p:cNvSpPr/>
          <p:nvPr/>
        </p:nvSpPr>
        <p:spPr bwMode="white">
          <a:xfrm>
            <a:off x="11072380" y="4269193"/>
            <a:ext cx="352380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022AC1-D402-7D2A-B28C-1F29BA23DDDC}"/>
              </a:ext>
            </a:extLst>
          </p:cNvPr>
          <p:cNvSpPr/>
          <p:nvPr/>
        </p:nvSpPr>
        <p:spPr bwMode="white">
          <a:xfrm>
            <a:off x="1120000" y="4888608"/>
            <a:ext cx="2066666" cy="3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2EBA95B-00E6-7C0B-0AC1-1F73DDAAAE52}"/>
              </a:ext>
            </a:extLst>
          </p:cNvPr>
          <p:cNvSpPr/>
          <p:nvPr/>
        </p:nvSpPr>
        <p:spPr bwMode="white">
          <a:xfrm>
            <a:off x="10120000" y="4888608"/>
            <a:ext cx="704761" cy="3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71F18-B0F5-54BD-84B9-1D90DD20D4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E52B6-3C2D-3CBD-0998-94B99B8C7458}"/>
              </a:ext>
            </a:extLst>
          </p:cNvPr>
          <p:cNvSpPr/>
          <p:nvPr/>
        </p:nvSpPr>
        <p:spPr bwMode="white">
          <a:xfrm>
            <a:off x="3681904" y="2257909"/>
            <a:ext cx="704761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F9F209-5EF5-B7D6-5D81-96B19EAF5F63}"/>
              </a:ext>
            </a:extLst>
          </p:cNvPr>
          <p:cNvSpPr/>
          <p:nvPr/>
        </p:nvSpPr>
        <p:spPr bwMode="white">
          <a:xfrm>
            <a:off x="5720000" y="2257909"/>
            <a:ext cx="714285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4565A-71FB-D20D-8F38-673295D49792}"/>
              </a:ext>
            </a:extLst>
          </p:cNvPr>
          <p:cNvSpPr/>
          <p:nvPr/>
        </p:nvSpPr>
        <p:spPr bwMode="white">
          <a:xfrm>
            <a:off x="7929523" y="2257909"/>
            <a:ext cx="704761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74C83A-2279-78F8-AC4B-2DF9F4471C6D}"/>
              </a:ext>
            </a:extLst>
          </p:cNvPr>
          <p:cNvSpPr/>
          <p:nvPr/>
        </p:nvSpPr>
        <p:spPr bwMode="white">
          <a:xfrm>
            <a:off x="3729523" y="3762900"/>
            <a:ext cx="704761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9B1018-7EC9-C612-2826-1BA8E837A566}"/>
              </a:ext>
            </a:extLst>
          </p:cNvPr>
          <p:cNvSpPr/>
          <p:nvPr/>
        </p:nvSpPr>
        <p:spPr bwMode="white">
          <a:xfrm>
            <a:off x="5758095" y="3753374"/>
            <a:ext cx="1057142" cy="30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2C9EC1-22C8-8947-BEC6-6A77C7D707F5}"/>
              </a:ext>
            </a:extLst>
          </p:cNvPr>
          <p:cNvSpPr/>
          <p:nvPr/>
        </p:nvSpPr>
        <p:spPr bwMode="white">
          <a:xfrm>
            <a:off x="8320000" y="3753374"/>
            <a:ext cx="1038095" cy="3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37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2023-08-12T08:54:58Z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