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F01BD38-F4A9-4A59-B22A-4AD4BA443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443162"/>
            <a:ext cx="674370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A1033-FE12-AD98-F59B-D634772019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F78A2-813C-CA25-BBED-B66F0AB67833}"/>
              </a:ext>
            </a:extLst>
          </p:cNvPr>
          <p:cNvSpPr/>
          <p:nvPr/>
        </p:nvSpPr>
        <p:spPr bwMode="white">
          <a:xfrm>
            <a:off x="2053333" y="2441566"/>
            <a:ext cx="752380" cy="33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3E027-CC76-F4CF-D01C-4ABA605D1E2F}"/>
              </a:ext>
            </a:extLst>
          </p:cNvPr>
          <p:cNvSpPr/>
          <p:nvPr/>
        </p:nvSpPr>
        <p:spPr bwMode="white">
          <a:xfrm>
            <a:off x="5472380" y="2451109"/>
            <a:ext cx="742857" cy="32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B287B-7A32-BFA0-7F1C-4A7DA98DE4B1}"/>
              </a:ext>
            </a:extLst>
          </p:cNvPr>
          <p:cNvSpPr/>
          <p:nvPr/>
        </p:nvSpPr>
        <p:spPr bwMode="white">
          <a:xfrm>
            <a:off x="2062857" y="3100008"/>
            <a:ext cx="1114285" cy="32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99AF25-57D8-B8A0-5888-64B8581AC8D9}"/>
              </a:ext>
            </a:extLst>
          </p:cNvPr>
          <p:cNvSpPr/>
          <p:nvPr/>
        </p:nvSpPr>
        <p:spPr bwMode="white">
          <a:xfrm>
            <a:off x="4081904" y="3100008"/>
            <a:ext cx="1114285" cy="32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B48754-F032-C562-0DA9-056AAFA38A34}"/>
              </a:ext>
            </a:extLst>
          </p:cNvPr>
          <p:cNvSpPr/>
          <p:nvPr/>
        </p:nvSpPr>
        <p:spPr bwMode="white">
          <a:xfrm>
            <a:off x="6100952" y="3090466"/>
            <a:ext cx="1466666" cy="33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07D25BB-092F-4368-80D7-D41FBC5AAE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92267"/>
            <a:ext cx="10800000" cy="13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ED42A4-C2AA-461F-8C40-907F9F961E21}"/>
              </a:ext>
            </a:extLst>
          </p:cNvPr>
          <p:cNvSpPr/>
          <p:nvPr/>
        </p:nvSpPr>
        <p:spPr bwMode="white">
          <a:xfrm>
            <a:off x="3142313" y="3782885"/>
            <a:ext cx="733333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E6CEB1-AFDE-44F2-9103-464C06D0CB51}"/>
              </a:ext>
            </a:extLst>
          </p:cNvPr>
          <p:cNvSpPr/>
          <p:nvPr/>
        </p:nvSpPr>
        <p:spPr bwMode="white">
          <a:xfrm>
            <a:off x="3142313" y="4430989"/>
            <a:ext cx="733333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A3513D-B795-4F51-B2C6-95427FF1F142}"/>
              </a:ext>
            </a:extLst>
          </p:cNvPr>
          <p:cNvSpPr/>
          <p:nvPr/>
        </p:nvSpPr>
        <p:spPr bwMode="white">
          <a:xfrm>
            <a:off x="4761360" y="4450051"/>
            <a:ext cx="733333" cy="2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01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FB4A1-F1CF-8665-A8A4-421072111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13E6B-AF8F-A257-7542-87F58C55AA3B}"/>
              </a:ext>
            </a:extLst>
          </p:cNvPr>
          <p:cNvSpPr/>
          <p:nvPr/>
        </p:nvSpPr>
        <p:spPr bwMode="white">
          <a:xfrm>
            <a:off x="1805714" y="1163115"/>
            <a:ext cx="342857" cy="28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9E579-4E21-B403-3161-7761CB26A323}"/>
              </a:ext>
            </a:extLst>
          </p:cNvPr>
          <p:cNvSpPr/>
          <p:nvPr/>
        </p:nvSpPr>
        <p:spPr bwMode="white">
          <a:xfrm>
            <a:off x="5262857" y="1144003"/>
            <a:ext cx="380952" cy="32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02290-A815-7684-D8EB-3E71DF34DD28}"/>
              </a:ext>
            </a:extLst>
          </p:cNvPr>
          <p:cNvSpPr/>
          <p:nvPr/>
        </p:nvSpPr>
        <p:spPr bwMode="white">
          <a:xfrm>
            <a:off x="6443809" y="2472254"/>
            <a:ext cx="723809" cy="3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98391-3914-95B1-138E-213BFCBCBBE0}"/>
              </a:ext>
            </a:extLst>
          </p:cNvPr>
          <p:cNvSpPr/>
          <p:nvPr/>
        </p:nvSpPr>
        <p:spPr bwMode="white">
          <a:xfrm>
            <a:off x="4815238" y="3122046"/>
            <a:ext cx="733333" cy="32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729FB0-5AD2-8F39-4B31-1F5669700D72}"/>
              </a:ext>
            </a:extLst>
          </p:cNvPr>
          <p:cNvSpPr/>
          <p:nvPr/>
        </p:nvSpPr>
        <p:spPr bwMode="white">
          <a:xfrm>
            <a:off x="7510476" y="3122046"/>
            <a:ext cx="733332" cy="32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702BB-7F51-BC73-9676-D80066A0E8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85470-EF5A-9900-DEF2-A3D93E6B7677}"/>
              </a:ext>
            </a:extLst>
          </p:cNvPr>
          <p:cNvSpPr/>
          <p:nvPr/>
        </p:nvSpPr>
        <p:spPr bwMode="white">
          <a:xfrm>
            <a:off x="6358095" y="1095889"/>
            <a:ext cx="399999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6D439-C337-E68E-734E-24F1B71DCBC9}"/>
              </a:ext>
            </a:extLst>
          </p:cNvPr>
          <p:cNvSpPr/>
          <p:nvPr/>
        </p:nvSpPr>
        <p:spPr bwMode="white">
          <a:xfrm>
            <a:off x="3653333" y="3735678"/>
            <a:ext cx="409523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7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B814E-917F-9AC2-6523-9D70937ADA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3751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246E0-DFDE-E727-7596-D23C8EDC0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F3CF3-559F-E3D3-FEBB-C7DB83BFFF7E}"/>
              </a:ext>
            </a:extLst>
          </p:cNvPr>
          <p:cNvSpPr/>
          <p:nvPr/>
        </p:nvSpPr>
        <p:spPr bwMode="white">
          <a:xfrm>
            <a:off x="2234285" y="1917498"/>
            <a:ext cx="733333" cy="32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9B671-A00B-BC3D-6EA0-672E519D565D}"/>
              </a:ext>
            </a:extLst>
          </p:cNvPr>
          <p:cNvSpPr/>
          <p:nvPr/>
        </p:nvSpPr>
        <p:spPr bwMode="white">
          <a:xfrm>
            <a:off x="4929523" y="1927048"/>
            <a:ext cx="742857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0E7B0-7C97-3309-2329-BF2C2487C4C6}"/>
              </a:ext>
            </a:extLst>
          </p:cNvPr>
          <p:cNvSpPr/>
          <p:nvPr/>
        </p:nvSpPr>
        <p:spPr bwMode="white">
          <a:xfrm>
            <a:off x="7624761" y="1927048"/>
            <a:ext cx="733333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B7BD9A-B797-F339-2EBF-68E4EF23C89A}"/>
              </a:ext>
            </a:extLst>
          </p:cNvPr>
          <p:cNvSpPr/>
          <p:nvPr/>
        </p:nvSpPr>
        <p:spPr bwMode="white">
          <a:xfrm>
            <a:off x="10320000" y="1936599"/>
            <a:ext cx="742857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E4990E2-63CE-428D-A7B3-061058AFF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33056"/>
            <a:ext cx="10800000" cy="153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794C32-237F-45BA-94E9-5B25B0658FF5}"/>
              </a:ext>
            </a:extLst>
          </p:cNvPr>
          <p:cNvSpPr/>
          <p:nvPr/>
        </p:nvSpPr>
        <p:spPr bwMode="white">
          <a:xfrm>
            <a:off x="2704217" y="4066976"/>
            <a:ext cx="400000" cy="35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7EB662-5598-426D-9197-1A354263D656}"/>
              </a:ext>
            </a:extLst>
          </p:cNvPr>
          <p:cNvSpPr/>
          <p:nvPr/>
        </p:nvSpPr>
        <p:spPr bwMode="white">
          <a:xfrm>
            <a:off x="5304217" y="4066976"/>
            <a:ext cx="409523" cy="35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6000B1-B859-401D-9937-4DE35D62EF9F}"/>
              </a:ext>
            </a:extLst>
          </p:cNvPr>
          <p:cNvSpPr/>
          <p:nvPr/>
        </p:nvSpPr>
        <p:spPr bwMode="white">
          <a:xfrm>
            <a:off x="7913741" y="4066976"/>
            <a:ext cx="409523" cy="35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548980-6901-4F70-BCC5-24E23E7CDC36}"/>
              </a:ext>
            </a:extLst>
          </p:cNvPr>
          <p:cNvSpPr/>
          <p:nvPr/>
        </p:nvSpPr>
        <p:spPr bwMode="white">
          <a:xfrm>
            <a:off x="10523265" y="4066976"/>
            <a:ext cx="409523" cy="35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7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7EE8D-333D-DFD4-0A0A-F3DB98A79A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0FAA6-A94F-B80B-8ABF-A586C7F688B5}"/>
              </a:ext>
            </a:extLst>
          </p:cNvPr>
          <p:cNvSpPr/>
          <p:nvPr/>
        </p:nvSpPr>
        <p:spPr bwMode="white">
          <a:xfrm>
            <a:off x="5015238" y="1096057"/>
            <a:ext cx="4057142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4F608-6AB4-C1E6-3977-4E954C6C8F64}"/>
              </a:ext>
            </a:extLst>
          </p:cNvPr>
          <p:cNvSpPr/>
          <p:nvPr/>
        </p:nvSpPr>
        <p:spPr bwMode="white">
          <a:xfrm>
            <a:off x="2243809" y="2470228"/>
            <a:ext cx="1657142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4AEAB5-3339-852E-CFC7-BA988772A2D9}"/>
              </a:ext>
            </a:extLst>
          </p:cNvPr>
          <p:cNvSpPr/>
          <p:nvPr/>
        </p:nvSpPr>
        <p:spPr bwMode="white">
          <a:xfrm>
            <a:off x="6072380" y="2460685"/>
            <a:ext cx="1476190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907B69-0DB6-050A-18EB-580A38AB82DD}"/>
              </a:ext>
            </a:extLst>
          </p:cNvPr>
          <p:cNvSpPr/>
          <p:nvPr/>
        </p:nvSpPr>
        <p:spPr bwMode="white">
          <a:xfrm>
            <a:off x="8453333" y="2470228"/>
            <a:ext cx="752380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F6982A-6622-5311-746A-46E9E84BBC04}"/>
              </a:ext>
            </a:extLst>
          </p:cNvPr>
          <p:cNvSpPr/>
          <p:nvPr/>
        </p:nvSpPr>
        <p:spPr bwMode="white">
          <a:xfrm>
            <a:off x="10300952" y="2460685"/>
            <a:ext cx="1114285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D00DCC-D9C4-668A-5E8E-A914D6C6C124}"/>
              </a:ext>
            </a:extLst>
          </p:cNvPr>
          <p:cNvSpPr/>
          <p:nvPr/>
        </p:nvSpPr>
        <p:spPr bwMode="white">
          <a:xfrm>
            <a:off x="1177142" y="3147771"/>
            <a:ext cx="1085714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51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5E93B-0784-DFB2-A030-9147345B0A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C7FE0C5-20BA-424D-A327-BDF0B8CF1500}"/>
              </a:ext>
            </a:extLst>
          </p:cNvPr>
          <p:cNvCxnSpPr>
            <a:cxnSpLocks/>
          </p:cNvCxnSpPr>
          <p:nvPr/>
        </p:nvCxnSpPr>
        <p:spPr>
          <a:xfrm>
            <a:off x="1415480" y="6123085"/>
            <a:ext cx="932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67AF0139-BE6F-4D66-99E3-0AFA92C10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357" y="3779074"/>
            <a:ext cx="9361040" cy="796262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EDC513D1-1300-4E2A-857F-078ABBBBB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187" y="4561746"/>
            <a:ext cx="9361040" cy="79626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D5B4354D-6C5C-4EC3-AE3A-271F09D26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017" y="5344418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0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F687C-4C22-8F2F-8441-261ED2B6F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94143"/>
            <a:ext cx="10800000" cy="466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4FD18182-1B9E-435B-922C-2C5BC28ADAED}"/>
              </a:ext>
            </a:extLst>
          </p:cNvPr>
          <p:cNvCxnSpPr/>
          <p:nvPr/>
        </p:nvCxnSpPr>
        <p:spPr>
          <a:xfrm>
            <a:off x="696000" y="5763857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0" name="图片 69">
            <a:extLst>
              <a:ext uri="{FF2B5EF4-FFF2-40B4-BE49-F238E27FC236}">
                <a16:creationId xmlns:a16="http://schemas.microsoft.com/office/drawing/2014/main" id="{8C743ED7-9139-42C1-8C79-D9D546D50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094142"/>
            <a:ext cx="9361040" cy="796262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49693942-544A-4A93-88D7-096BC6971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30" y="1876814"/>
            <a:ext cx="9361040" cy="796262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27897298-C1AB-4AED-B700-437ABAC8E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60" y="2659486"/>
            <a:ext cx="9361040" cy="79626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B2F1E887-17AE-41D4-9991-D034A0F82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20" y="3429000"/>
            <a:ext cx="9361040" cy="7962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7C598C37-9116-4C41-887B-A2EB7AFBE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50" y="4211672"/>
            <a:ext cx="9361040" cy="79626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CADEA7A6-4B06-453B-A54A-F8E177FD0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80" y="4994344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8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25574-4294-39E1-AA6D-7A63A9DC2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91743"/>
            <a:ext cx="10800000" cy="167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ABB16BD-29E5-4212-88AD-6A093726F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41" y="2589512"/>
            <a:ext cx="9361040" cy="79626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E46BFA5-6E05-4402-9F9E-438788D02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41" y="3385774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3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99F4102-2845-4F5C-ACE7-AFFAF57AB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9570"/>
            <a:ext cx="10945216" cy="226477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8F2E1D9-8B43-458D-AA38-38982F189A1B}"/>
              </a:ext>
            </a:extLst>
          </p:cNvPr>
          <p:cNvSpPr txBox="1"/>
          <p:nvPr/>
        </p:nvSpPr>
        <p:spPr>
          <a:xfrm>
            <a:off x="1919536" y="198884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38705B-3DB5-4739-9E89-D5FF40312A17}"/>
              </a:ext>
            </a:extLst>
          </p:cNvPr>
          <p:cNvSpPr txBox="1"/>
          <p:nvPr/>
        </p:nvSpPr>
        <p:spPr>
          <a:xfrm>
            <a:off x="6240016" y="198883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FDFAB2-DEBC-4AF0-9C27-E308ED6443A8}"/>
              </a:ext>
            </a:extLst>
          </p:cNvPr>
          <p:cNvSpPr txBox="1"/>
          <p:nvPr/>
        </p:nvSpPr>
        <p:spPr>
          <a:xfrm>
            <a:off x="8616280" y="198883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AA703F-A64E-49B4-954D-C314DF6D0FB7}"/>
              </a:ext>
            </a:extLst>
          </p:cNvPr>
          <p:cNvSpPr txBox="1"/>
          <p:nvPr/>
        </p:nvSpPr>
        <p:spPr>
          <a:xfrm>
            <a:off x="2999656" y="270892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E95780-C6C8-4836-BC1D-FA346D8D1254}"/>
              </a:ext>
            </a:extLst>
          </p:cNvPr>
          <p:cNvSpPr txBox="1"/>
          <p:nvPr/>
        </p:nvSpPr>
        <p:spPr>
          <a:xfrm>
            <a:off x="5375920" y="274323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E1AC624-55C4-49D5-AF82-672D5070C614}"/>
              </a:ext>
            </a:extLst>
          </p:cNvPr>
          <p:cNvSpPr txBox="1"/>
          <p:nvPr/>
        </p:nvSpPr>
        <p:spPr>
          <a:xfrm>
            <a:off x="8904312" y="275908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21301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EB021-CB97-1CA0-E8B8-B5D831A1C8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1CC816-7028-437F-A575-5C0F70811F9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35560" y="1916832"/>
            <a:ext cx="864096" cy="8640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3ECD9BF-8522-4D65-B35E-D27F610AED2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51120" y="1904791"/>
            <a:ext cx="864096" cy="86409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2F2A2BE-E982-4B6A-8119-1D9D68A3B65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83168" y="5584018"/>
            <a:ext cx="864096" cy="86409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79E3CD3-EF1D-4D98-8FE9-F1EBF66C5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897081"/>
            <a:ext cx="2448272" cy="84399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3DB68AE-2223-42A5-A288-EB6DD20B7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3140968"/>
            <a:ext cx="2448272" cy="84399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708DEE8-47B9-405F-BBA9-232CB85AB7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8079324" y="3140968"/>
            <a:ext cx="1656184" cy="85297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0236E26-FCD9-4D7F-A1C0-86E9724D45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739516" y="4326744"/>
            <a:ext cx="1656184" cy="85297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7318D9A6-4E59-44F1-9E71-9F31B118A28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49200" y="5584018"/>
            <a:ext cx="864096" cy="86409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755DD3A-E6EC-4D02-843F-80132D0285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07600" y="5584018"/>
            <a:ext cx="864096" cy="86409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3D2C860-C86C-4522-AAB1-7DF376BFCC1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72464" y="5584018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0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D8F4F-A112-6304-D0DE-6E0904690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34064-8D03-D8F9-140C-0F7EB9E574B7}"/>
              </a:ext>
            </a:extLst>
          </p:cNvPr>
          <p:cNvSpPr/>
          <p:nvPr/>
        </p:nvSpPr>
        <p:spPr bwMode="white">
          <a:xfrm>
            <a:off x="6358095" y="2163932"/>
            <a:ext cx="961904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8FD1D-00B6-562D-FC7F-13DE7A4758B0}"/>
              </a:ext>
            </a:extLst>
          </p:cNvPr>
          <p:cNvSpPr/>
          <p:nvPr/>
        </p:nvSpPr>
        <p:spPr bwMode="white">
          <a:xfrm>
            <a:off x="9596190" y="2907698"/>
            <a:ext cx="952380" cy="33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7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47F11-23B9-C204-EE7C-D263734BE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3BAA0-E29A-AC04-CBC5-6A16A2CA730F}"/>
              </a:ext>
            </a:extLst>
          </p:cNvPr>
          <p:cNvSpPr/>
          <p:nvPr/>
        </p:nvSpPr>
        <p:spPr bwMode="white">
          <a:xfrm>
            <a:off x="9748571" y="3117580"/>
            <a:ext cx="371428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93D43-5C78-9703-3987-89244C3ED9FB}"/>
              </a:ext>
            </a:extLst>
          </p:cNvPr>
          <p:cNvSpPr/>
          <p:nvPr/>
        </p:nvSpPr>
        <p:spPr bwMode="white">
          <a:xfrm>
            <a:off x="6196190" y="3861382"/>
            <a:ext cx="352380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5BF06-05B6-2863-4838-26B5990A4EE5}"/>
              </a:ext>
            </a:extLst>
          </p:cNvPr>
          <p:cNvSpPr/>
          <p:nvPr/>
        </p:nvSpPr>
        <p:spPr bwMode="white">
          <a:xfrm>
            <a:off x="1529523" y="4614719"/>
            <a:ext cx="352380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03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1866C-22CB-0262-4ABC-25409E1DC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4C48A-22BA-6A63-2DC0-167037849547}"/>
              </a:ext>
            </a:extLst>
          </p:cNvPr>
          <p:cNvSpPr/>
          <p:nvPr/>
        </p:nvSpPr>
        <p:spPr bwMode="white">
          <a:xfrm>
            <a:off x="9386666" y="2012575"/>
            <a:ext cx="380952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8B4B2F-3709-63C6-9FBA-EE1EE79BA6A0}"/>
              </a:ext>
            </a:extLst>
          </p:cNvPr>
          <p:cNvSpPr/>
          <p:nvPr/>
        </p:nvSpPr>
        <p:spPr bwMode="white">
          <a:xfrm>
            <a:off x="4205714" y="2671289"/>
            <a:ext cx="390476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67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D4026-3356-85B9-E68D-A1282FCD6D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D3165-3123-9916-E009-6E649811D1B4}"/>
              </a:ext>
            </a:extLst>
          </p:cNvPr>
          <p:cNvSpPr/>
          <p:nvPr/>
        </p:nvSpPr>
        <p:spPr bwMode="white">
          <a:xfrm>
            <a:off x="4520000" y="2565132"/>
            <a:ext cx="390476" cy="31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E94C9-7B82-E48B-B744-979025F38A8B}"/>
              </a:ext>
            </a:extLst>
          </p:cNvPr>
          <p:cNvSpPr/>
          <p:nvPr/>
        </p:nvSpPr>
        <p:spPr bwMode="white">
          <a:xfrm>
            <a:off x="7110476" y="2593751"/>
            <a:ext cx="238095" cy="26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6170A-8995-8A15-D925-59EF1B6F6FA3}"/>
              </a:ext>
            </a:extLst>
          </p:cNvPr>
          <p:cNvSpPr/>
          <p:nvPr/>
        </p:nvSpPr>
        <p:spPr bwMode="white">
          <a:xfrm>
            <a:off x="9048328" y="2536513"/>
            <a:ext cx="1296143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E638D-2EA8-498E-200D-AD5F0D732222}"/>
              </a:ext>
            </a:extLst>
          </p:cNvPr>
          <p:cNvSpPr/>
          <p:nvPr/>
        </p:nvSpPr>
        <p:spPr bwMode="white">
          <a:xfrm>
            <a:off x="4539047" y="3213833"/>
            <a:ext cx="371428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0E659A-46E3-9C1F-5532-4B1555634362}"/>
              </a:ext>
            </a:extLst>
          </p:cNvPr>
          <p:cNvSpPr/>
          <p:nvPr/>
        </p:nvSpPr>
        <p:spPr bwMode="white">
          <a:xfrm>
            <a:off x="7053333" y="3242452"/>
            <a:ext cx="390476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89E4FF-2683-93F9-457A-C8E4B1882F44}"/>
              </a:ext>
            </a:extLst>
          </p:cNvPr>
          <p:cNvSpPr/>
          <p:nvPr/>
        </p:nvSpPr>
        <p:spPr bwMode="white">
          <a:xfrm>
            <a:off x="9434285" y="3213833"/>
            <a:ext cx="638096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1F9904-94E9-CBAB-C9AF-FAB1BFEF761D}"/>
              </a:ext>
            </a:extLst>
          </p:cNvPr>
          <p:cNvSpPr/>
          <p:nvPr/>
        </p:nvSpPr>
        <p:spPr bwMode="white">
          <a:xfrm>
            <a:off x="4539047" y="3862534"/>
            <a:ext cx="323809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DD1335-4C35-C296-14C3-E1A0FB299DE6}"/>
              </a:ext>
            </a:extLst>
          </p:cNvPr>
          <p:cNvSpPr/>
          <p:nvPr/>
        </p:nvSpPr>
        <p:spPr bwMode="white">
          <a:xfrm>
            <a:off x="7110476" y="3891153"/>
            <a:ext cx="247619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3D9AD2-B92A-E45B-1921-30875B5DDFFF}"/>
              </a:ext>
            </a:extLst>
          </p:cNvPr>
          <p:cNvSpPr/>
          <p:nvPr/>
        </p:nvSpPr>
        <p:spPr bwMode="white">
          <a:xfrm>
            <a:off x="9529523" y="3862534"/>
            <a:ext cx="438095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2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D71C3-A5A3-0E8A-09DA-210352B1F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90FB7D-22EF-EBAE-BD60-7EE72BFA6FDD}"/>
              </a:ext>
            </a:extLst>
          </p:cNvPr>
          <p:cNvSpPr/>
          <p:nvPr/>
        </p:nvSpPr>
        <p:spPr bwMode="white">
          <a:xfrm>
            <a:off x="3129523" y="1830633"/>
            <a:ext cx="380952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9ACC66-7841-E9A6-EFB2-685541E8EE2E}"/>
              </a:ext>
            </a:extLst>
          </p:cNvPr>
          <p:cNvSpPr/>
          <p:nvPr/>
        </p:nvSpPr>
        <p:spPr bwMode="white">
          <a:xfrm>
            <a:off x="1796190" y="2508000"/>
            <a:ext cx="380952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E44AA-42C8-6BF4-A257-A18230CECD27}"/>
              </a:ext>
            </a:extLst>
          </p:cNvPr>
          <p:cNvSpPr/>
          <p:nvPr/>
        </p:nvSpPr>
        <p:spPr bwMode="white">
          <a:xfrm>
            <a:off x="5881904" y="2488919"/>
            <a:ext cx="380952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9762E-47D3-3B7C-C6A0-A93F2BF4C675}"/>
              </a:ext>
            </a:extLst>
          </p:cNvPr>
          <p:cNvSpPr/>
          <p:nvPr/>
        </p:nvSpPr>
        <p:spPr bwMode="white">
          <a:xfrm>
            <a:off x="4329523" y="3147204"/>
            <a:ext cx="352380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84F726-F6E7-555D-4BF0-D4A9514E0CCD}"/>
              </a:ext>
            </a:extLst>
          </p:cNvPr>
          <p:cNvSpPr/>
          <p:nvPr/>
        </p:nvSpPr>
        <p:spPr bwMode="white">
          <a:xfrm>
            <a:off x="2967619" y="3834111"/>
            <a:ext cx="371428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1DB457-4106-D506-C288-96206572840F}"/>
              </a:ext>
            </a:extLst>
          </p:cNvPr>
          <p:cNvSpPr/>
          <p:nvPr/>
        </p:nvSpPr>
        <p:spPr bwMode="white">
          <a:xfrm>
            <a:off x="5862857" y="3805490"/>
            <a:ext cx="380952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DE03E5-5198-9195-593C-67E568801788}"/>
              </a:ext>
            </a:extLst>
          </p:cNvPr>
          <p:cNvSpPr/>
          <p:nvPr/>
        </p:nvSpPr>
        <p:spPr bwMode="white">
          <a:xfrm>
            <a:off x="3072380" y="4492397"/>
            <a:ext cx="352380" cy="2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607858-E1B5-D094-CE89-781AD8AFBBEA}"/>
              </a:ext>
            </a:extLst>
          </p:cNvPr>
          <p:cNvSpPr/>
          <p:nvPr/>
        </p:nvSpPr>
        <p:spPr bwMode="white">
          <a:xfrm>
            <a:off x="5758095" y="4463776"/>
            <a:ext cx="371428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00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5FFB8BD-F160-4858-B6ED-D4DC08C27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42075"/>
            <a:ext cx="9975225" cy="312759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FB2C01-9080-4C9A-9EEC-4CB70C2F9BA9}"/>
              </a:ext>
            </a:extLst>
          </p:cNvPr>
          <p:cNvCxnSpPr>
            <a:cxnSpLocks/>
          </p:cNvCxnSpPr>
          <p:nvPr/>
        </p:nvCxnSpPr>
        <p:spPr>
          <a:xfrm>
            <a:off x="1991544" y="1988840"/>
            <a:ext cx="1440160" cy="617031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FDF7877-F6DC-4DA5-A2AB-ABC076E37175}"/>
              </a:ext>
            </a:extLst>
          </p:cNvPr>
          <p:cNvCxnSpPr>
            <a:cxnSpLocks/>
          </p:cNvCxnSpPr>
          <p:nvPr/>
        </p:nvCxnSpPr>
        <p:spPr>
          <a:xfrm flipV="1">
            <a:off x="1991544" y="1988840"/>
            <a:ext cx="1440160" cy="625345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2BA41BD-64A5-4A49-B207-BD68AFBF5C06}"/>
              </a:ext>
            </a:extLst>
          </p:cNvPr>
          <p:cNvCxnSpPr/>
          <p:nvPr/>
        </p:nvCxnSpPr>
        <p:spPr>
          <a:xfrm>
            <a:off x="1991544" y="3200910"/>
            <a:ext cx="1440160" cy="72008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267FB5D-1A5D-470A-A2D4-9663821C336A}"/>
              </a:ext>
            </a:extLst>
          </p:cNvPr>
          <p:cNvCxnSpPr>
            <a:cxnSpLocks/>
          </p:cNvCxnSpPr>
          <p:nvPr/>
        </p:nvCxnSpPr>
        <p:spPr>
          <a:xfrm flipV="1">
            <a:off x="1991544" y="3284984"/>
            <a:ext cx="1440160" cy="649276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6A3FBCF-4ACF-4CB9-B8F6-2E912DABA461}"/>
              </a:ext>
            </a:extLst>
          </p:cNvPr>
          <p:cNvCxnSpPr>
            <a:cxnSpLocks/>
          </p:cNvCxnSpPr>
          <p:nvPr/>
        </p:nvCxnSpPr>
        <p:spPr>
          <a:xfrm>
            <a:off x="7392144" y="1990056"/>
            <a:ext cx="1440160" cy="1944204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B6F7BD-F04B-4209-AEC8-0443AA02CE94}"/>
              </a:ext>
            </a:extLst>
          </p:cNvPr>
          <p:cNvCxnSpPr>
            <a:cxnSpLocks/>
          </p:cNvCxnSpPr>
          <p:nvPr/>
        </p:nvCxnSpPr>
        <p:spPr>
          <a:xfrm>
            <a:off x="7392144" y="2605871"/>
            <a:ext cx="1440160" cy="679113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264A97C-3349-4BE4-A3AF-A6D5A64B541B}"/>
              </a:ext>
            </a:extLst>
          </p:cNvPr>
          <p:cNvCxnSpPr>
            <a:cxnSpLocks/>
          </p:cNvCxnSpPr>
          <p:nvPr/>
        </p:nvCxnSpPr>
        <p:spPr>
          <a:xfrm flipV="1">
            <a:off x="7464152" y="1988840"/>
            <a:ext cx="1368152" cy="1260557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9C60291-DAD5-4B52-93B3-5409891B0D18}"/>
              </a:ext>
            </a:extLst>
          </p:cNvPr>
          <p:cNvCxnSpPr>
            <a:cxnSpLocks/>
          </p:cNvCxnSpPr>
          <p:nvPr/>
        </p:nvCxnSpPr>
        <p:spPr>
          <a:xfrm flipV="1">
            <a:off x="7464152" y="2708920"/>
            <a:ext cx="1368152" cy="1206682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87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</Words>
  <Application>Microsoft Office PowerPoint</Application>
  <PresentationFormat>宽屏</PresentationFormat>
  <Paragraphs>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2023-08-11T16:23:16Z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