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5DE6CBB-289B-4010-B3AD-C73D5A5F9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075" y="2862262"/>
            <a:ext cx="4133850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3EE281E-48D3-41F6-BF52-383760924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12669"/>
            <a:ext cx="10800000" cy="351832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A06DEB5-742B-44E9-BEF7-E6F9BED73304}"/>
              </a:ext>
            </a:extLst>
          </p:cNvPr>
          <p:cNvSpPr txBox="1"/>
          <p:nvPr/>
        </p:nvSpPr>
        <p:spPr>
          <a:xfrm>
            <a:off x="3287688" y="190071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4AB5DCA-C65B-4845-BB6E-BFF145D53D2E}"/>
              </a:ext>
            </a:extLst>
          </p:cNvPr>
          <p:cNvSpPr txBox="1"/>
          <p:nvPr/>
        </p:nvSpPr>
        <p:spPr>
          <a:xfrm>
            <a:off x="6328156" y="190071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A1E8B1C-BDD6-475E-9B3D-B1F470BBAACC}"/>
              </a:ext>
            </a:extLst>
          </p:cNvPr>
          <p:cNvSpPr txBox="1"/>
          <p:nvPr/>
        </p:nvSpPr>
        <p:spPr>
          <a:xfrm>
            <a:off x="8659750" y="188544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31F0BB0-C693-430E-B74A-01FD9348C8E8}"/>
              </a:ext>
            </a:extLst>
          </p:cNvPr>
          <p:cNvSpPr txBox="1"/>
          <p:nvPr/>
        </p:nvSpPr>
        <p:spPr>
          <a:xfrm>
            <a:off x="2423592" y="306896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988B97E-B398-4BD4-964B-B3688D5CBF7F}"/>
              </a:ext>
            </a:extLst>
          </p:cNvPr>
          <p:cNvSpPr txBox="1"/>
          <p:nvPr/>
        </p:nvSpPr>
        <p:spPr>
          <a:xfrm>
            <a:off x="5735960" y="306895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5CADDAD-9099-4E67-9DBE-791F1CCC72B3}"/>
              </a:ext>
            </a:extLst>
          </p:cNvPr>
          <p:cNvSpPr txBox="1"/>
          <p:nvPr/>
        </p:nvSpPr>
        <p:spPr>
          <a:xfrm>
            <a:off x="8868308" y="303521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C96F67-F129-47DF-82FB-FF5565E572C5}"/>
              </a:ext>
            </a:extLst>
          </p:cNvPr>
          <p:cNvSpPr txBox="1"/>
          <p:nvPr/>
        </p:nvSpPr>
        <p:spPr>
          <a:xfrm>
            <a:off x="6096000" y="394018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F793894-F806-48FE-B06B-6866ED847F61}"/>
              </a:ext>
            </a:extLst>
          </p:cNvPr>
          <p:cNvSpPr txBox="1"/>
          <p:nvPr/>
        </p:nvSpPr>
        <p:spPr>
          <a:xfrm>
            <a:off x="7824192" y="3940182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64D2FB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31365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8C204-EFE2-0E01-730D-561036535C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B63E486-1013-4DD1-8127-1ED5DDC69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1512470" cy="77467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29CEC19-6692-409C-B278-2547A8F91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800" y="2204864"/>
            <a:ext cx="1512470" cy="77467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1FD339E-8E35-4B30-826A-D29D31493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204864"/>
            <a:ext cx="1512470" cy="7746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1AC5C37-4BFB-449F-ADA3-A9F261F6E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800" y="2204864"/>
            <a:ext cx="1512470" cy="77467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E015A19-14B1-4558-8158-3C2F9F623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2400" y="2204864"/>
            <a:ext cx="1512470" cy="7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2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7138F-0F17-4FC3-88EA-2615CAEF6F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3D1126-FCA0-429E-69ED-1C67C00B6A3F}"/>
              </a:ext>
            </a:extLst>
          </p:cNvPr>
          <p:cNvSpPr/>
          <p:nvPr/>
        </p:nvSpPr>
        <p:spPr bwMode="white">
          <a:xfrm>
            <a:off x="5120000" y="2820005"/>
            <a:ext cx="380952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6E6174-6B26-CFAD-6ADF-A0AE34FE21CF}"/>
              </a:ext>
            </a:extLst>
          </p:cNvPr>
          <p:cNvSpPr/>
          <p:nvPr/>
        </p:nvSpPr>
        <p:spPr bwMode="white">
          <a:xfrm>
            <a:off x="3091428" y="3524915"/>
            <a:ext cx="390476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5450B-D182-9382-565D-2FB45C792E4B}"/>
              </a:ext>
            </a:extLst>
          </p:cNvPr>
          <p:cNvSpPr/>
          <p:nvPr/>
        </p:nvSpPr>
        <p:spPr bwMode="white">
          <a:xfrm>
            <a:off x="4824761" y="3524915"/>
            <a:ext cx="390476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12F448D-02F4-45F3-92D7-584996F5C3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145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67D83A-0A27-4E65-843B-7F85817A6F97}"/>
              </a:ext>
            </a:extLst>
          </p:cNvPr>
          <p:cNvSpPr/>
          <p:nvPr/>
        </p:nvSpPr>
        <p:spPr bwMode="white">
          <a:xfrm>
            <a:off x="3396190" y="4833993"/>
            <a:ext cx="1380952" cy="30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56AB92-0799-424E-AE10-939F43592070}"/>
              </a:ext>
            </a:extLst>
          </p:cNvPr>
          <p:cNvSpPr/>
          <p:nvPr/>
        </p:nvSpPr>
        <p:spPr bwMode="white">
          <a:xfrm>
            <a:off x="6110476" y="4833993"/>
            <a:ext cx="1380952" cy="30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A74ED7-181B-4163-98FE-F0449DB906DE}"/>
              </a:ext>
            </a:extLst>
          </p:cNvPr>
          <p:cNvSpPr/>
          <p:nvPr/>
        </p:nvSpPr>
        <p:spPr bwMode="white">
          <a:xfrm>
            <a:off x="8824761" y="4824408"/>
            <a:ext cx="1723809" cy="31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7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7A491-C20F-D9ED-08B0-CAEE8D9F49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3AF6EF-9F10-5470-6830-0012F794D331}"/>
              </a:ext>
            </a:extLst>
          </p:cNvPr>
          <p:cNvSpPr/>
          <p:nvPr/>
        </p:nvSpPr>
        <p:spPr bwMode="white">
          <a:xfrm>
            <a:off x="3062857" y="3679174"/>
            <a:ext cx="390476" cy="32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E2F816-F75D-CAA4-2782-4AEAD5F2EDCD}"/>
              </a:ext>
            </a:extLst>
          </p:cNvPr>
          <p:cNvSpPr/>
          <p:nvPr/>
        </p:nvSpPr>
        <p:spPr bwMode="white">
          <a:xfrm>
            <a:off x="6710476" y="3679174"/>
            <a:ext cx="390476" cy="32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1F22CD-8C42-DD67-C507-B3BD6AB73249}"/>
              </a:ext>
            </a:extLst>
          </p:cNvPr>
          <p:cNvSpPr/>
          <p:nvPr/>
        </p:nvSpPr>
        <p:spPr bwMode="white">
          <a:xfrm>
            <a:off x="10358095" y="3679174"/>
            <a:ext cx="380952" cy="32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6BD216-A424-8266-D865-5C4E2558D256}"/>
              </a:ext>
            </a:extLst>
          </p:cNvPr>
          <p:cNvSpPr/>
          <p:nvPr/>
        </p:nvSpPr>
        <p:spPr bwMode="white">
          <a:xfrm>
            <a:off x="1472380" y="5557039"/>
            <a:ext cx="8638095" cy="33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7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</Words>
  <Application>Microsoft Office PowerPoint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