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C7BEA30-70A7-4D21-975C-026CA0E36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16832"/>
            <a:ext cx="8181975" cy="13430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3FFE8E1-3692-4518-9440-47B8687244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025" y="3462249"/>
            <a:ext cx="4171950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824F5-956A-F17D-3AA5-42B65E0949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0564A-85FB-4C6E-A1EE-A710B0E74A1F}"/>
              </a:ext>
            </a:extLst>
          </p:cNvPr>
          <p:cNvSpPr/>
          <p:nvPr/>
        </p:nvSpPr>
        <p:spPr bwMode="white">
          <a:xfrm>
            <a:off x="2423592" y="2160000"/>
            <a:ext cx="792088" cy="9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6099DB-A50A-4A0E-87B2-1D87FF06E856}"/>
              </a:ext>
            </a:extLst>
          </p:cNvPr>
          <p:cNvSpPr/>
          <p:nvPr/>
        </p:nvSpPr>
        <p:spPr bwMode="white">
          <a:xfrm>
            <a:off x="4223792" y="2159999"/>
            <a:ext cx="1152128" cy="14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B3DFBB-4596-4FA5-A767-8153490E5F58}"/>
              </a:ext>
            </a:extLst>
          </p:cNvPr>
          <p:cNvSpPr/>
          <p:nvPr/>
        </p:nvSpPr>
        <p:spPr bwMode="white">
          <a:xfrm>
            <a:off x="7655872" y="2159999"/>
            <a:ext cx="792088" cy="9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15646F-A105-4740-B547-0DDA6027970B}"/>
              </a:ext>
            </a:extLst>
          </p:cNvPr>
          <p:cNvSpPr/>
          <p:nvPr/>
        </p:nvSpPr>
        <p:spPr bwMode="white">
          <a:xfrm>
            <a:off x="9535265" y="2136665"/>
            <a:ext cx="792088" cy="9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456B3B7-0CA4-4F2D-8204-2FE06F2465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48880"/>
            <a:ext cx="10800000" cy="330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1F3DB0A-98E3-4BE8-AB06-21E814F306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3441650"/>
            <a:ext cx="819386" cy="8193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F1030BE-C9E6-4C16-8081-7CE8C8A6CC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2016" y="4827838"/>
            <a:ext cx="1512470" cy="77467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1219E99-5887-4520-AB8F-C178FA5856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8525" y="3396553"/>
            <a:ext cx="819386" cy="8193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2A91165-BD91-436E-B9B5-4F891D9037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9314" y="3429000"/>
            <a:ext cx="819386" cy="8193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D48BDE8-0AAE-47C5-88D3-BABB8229CB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0000" y="3417565"/>
            <a:ext cx="819386" cy="81938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4864408-93A5-4BA5-8640-28C820CE96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8905" y="3394980"/>
            <a:ext cx="819386" cy="81938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48B9799-63CE-443E-A074-02BD4840CE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470" y="4805483"/>
            <a:ext cx="819386" cy="81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0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94BBF-BE95-1AC8-577E-F0F5420A1A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D6DCF6-7089-9398-0D27-A5FBA81332DD}"/>
              </a:ext>
            </a:extLst>
          </p:cNvPr>
          <p:cNvSpPr/>
          <p:nvPr/>
        </p:nvSpPr>
        <p:spPr bwMode="white">
          <a:xfrm>
            <a:off x="8529523" y="1802773"/>
            <a:ext cx="304761" cy="29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6A6B59-AD92-DE6C-7D2D-E6AEF42A60AF}"/>
              </a:ext>
            </a:extLst>
          </p:cNvPr>
          <p:cNvSpPr/>
          <p:nvPr/>
        </p:nvSpPr>
        <p:spPr bwMode="white">
          <a:xfrm>
            <a:off x="10196190" y="1793224"/>
            <a:ext cx="352380" cy="3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02E18C-5822-AD69-D664-CBE1A3BE710A}"/>
              </a:ext>
            </a:extLst>
          </p:cNvPr>
          <p:cNvSpPr/>
          <p:nvPr/>
        </p:nvSpPr>
        <p:spPr bwMode="white">
          <a:xfrm>
            <a:off x="3415238" y="2423466"/>
            <a:ext cx="342857" cy="29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725067-FC82-129C-C9A2-7D0896D5FBF8}"/>
              </a:ext>
            </a:extLst>
          </p:cNvPr>
          <p:cNvSpPr/>
          <p:nvPr/>
        </p:nvSpPr>
        <p:spPr bwMode="white">
          <a:xfrm>
            <a:off x="5100952" y="2423466"/>
            <a:ext cx="371428" cy="29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5DB6E8-9713-EC85-7214-38EB030BBB17}"/>
              </a:ext>
            </a:extLst>
          </p:cNvPr>
          <p:cNvSpPr/>
          <p:nvPr/>
        </p:nvSpPr>
        <p:spPr bwMode="white">
          <a:xfrm>
            <a:off x="8500952" y="2413917"/>
            <a:ext cx="333333" cy="31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6C522A-09E6-CE26-222C-51A061F8DD4E}"/>
              </a:ext>
            </a:extLst>
          </p:cNvPr>
          <p:cNvSpPr/>
          <p:nvPr/>
        </p:nvSpPr>
        <p:spPr bwMode="white">
          <a:xfrm>
            <a:off x="10186666" y="2423466"/>
            <a:ext cx="361904" cy="29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BFEC8F-E4E5-00CB-9CD8-D9D28D278F00}"/>
              </a:ext>
            </a:extLst>
          </p:cNvPr>
          <p:cNvSpPr/>
          <p:nvPr/>
        </p:nvSpPr>
        <p:spPr bwMode="white">
          <a:xfrm>
            <a:off x="3405714" y="3053709"/>
            <a:ext cx="371428" cy="28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A24B2A-E39C-38B0-13A5-BB3DE136F14C}"/>
              </a:ext>
            </a:extLst>
          </p:cNvPr>
          <p:cNvSpPr/>
          <p:nvPr/>
        </p:nvSpPr>
        <p:spPr bwMode="white">
          <a:xfrm>
            <a:off x="5110476" y="3053709"/>
            <a:ext cx="352380" cy="28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BFA7A5-416E-E6A8-3D4A-56AB79B02ED2}"/>
              </a:ext>
            </a:extLst>
          </p:cNvPr>
          <p:cNvSpPr/>
          <p:nvPr/>
        </p:nvSpPr>
        <p:spPr bwMode="white">
          <a:xfrm>
            <a:off x="8843809" y="3034610"/>
            <a:ext cx="352380" cy="31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B9684B-2DEC-1687-A1F7-607ABDE7030E}"/>
              </a:ext>
            </a:extLst>
          </p:cNvPr>
          <p:cNvSpPr/>
          <p:nvPr/>
        </p:nvSpPr>
        <p:spPr bwMode="white">
          <a:xfrm>
            <a:off x="10529523" y="3044159"/>
            <a:ext cx="361904" cy="30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18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71D5B-8330-1EB4-32C0-5E9B0C9060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EA1B61-E4ED-484E-7927-B3933086FCA9}"/>
              </a:ext>
            </a:extLst>
          </p:cNvPr>
          <p:cNvSpPr/>
          <p:nvPr/>
        </p:nvSpPr>
        <p:spPr bwMode="white">
          <a:xfrm>
            <a:off x="4043809" y="2411072"/>
            <a:ext cx="1695238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5FAB04-1293-40FC-7126-3892DC5D81F5}"/>
              </a:ext>
            </a:extLst>
          </p:cNvPr>
          <p:cNvSpPr/>
          <p:nvPr/>
        </p:nvSpPr>
        <p:spPr bwMode="white">
          <a:xfrm>
            <a:off x="6558095" y="2401541"/>
            <a:ext cx="1723809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90B0B4-625B-9F21-471A-9DAD79D51A31}"/>
              </a:ext>
            </a:extLst>
          </p:cNvPr>
          <p:cNvSpPr/>
          <p:nvPr/>
        </p:nvSpPr>
        <p:spPr bwMode="white">
          <a:xfrm>
            <a:off x="8491428" y="3650008"/>
            <a:ext cx="2428571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0E7276-A32A-75C1-8FAD-28E267910755}"/>
              </a:ext>
            </a:extLst>
          </p:cNvPr>
          <p:cNvSpPr/>
          <p:nvPr/>
        </p:nvSpPr>
        <p:spPr bwMode="white">
          <a:xfrm>
            <a:off x="1462857" y="4269476"/>
            <a:ext cx="2409523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7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565A1-629F-8340-EE49-32002A1743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3915EF-2BA5-2AB5-59AB-AB85CA985DC6}"/>
              </a:ext>
            </a:extLst>
          </p:cNvPr>
          <p:cNvSpPr/>
          <p:nvPr/>
        </p:nvSpPr>
        <p:spPr bwMode="white">
          <a:xfrm>
            <a:off x="5796190" y="1105486"/>
            <a:ext cx="380952" cy="33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F6DC96-B597-4CE1-3E01-605435353098}"/>
              </a:ext>
            </a:extLst>
          </p:cNvPr>
          <p:cNvSpPr/>
          <p:nvPr/>
        </p:nvSpPr>
        <p:spPr bwMode="white">
          <a:xfrm>
            <a:off x="1462857" y="1734777"/>
            <a:ext cx="380952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876532-95E3-DF48-F50E-CEE42AA5EF99}"/>
              </a:ext>
            </a:extLst>
          </p:cNvPr>
          <p:cNvSpPr/>
          <p:nvPr/>
        </p:nvSpPr>
        <p:spPr bwMode="white">
          <a:xfrm>
            <a:off x="7062857" y="2974291"/>
            <a:ext cx="380952" cy="33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11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