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C6994FC-CEC9-4F41-91E8-0A50E1480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5" y="2905125"/>
            <a:ext cx="35623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54D9B-2361-BFBB-4000-F4E31E3D72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4B821A-AD3C-2EFA-84B7-2B407810DC09}"/>
              </a:ext>
            </a:extLst>
          </p:cNvPr>
          <p:cNvSpPr/>
          <p:nvPr/>
        </p:nvSpPr>
        <p:spPr bwMode="white">
          <a:xfrm>
            <a:off x="1529523" y="3051345"/>
            <a:ext cx="428571" cy="37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4AA861-C4F7-313A-EEC0-7DC5E57C57D6}"/>
              </a:ext>
            </a:extLst>
          </p:cNvPr>
          <p:cNvSpPr/>
          <p:nvPr/>
        </p:nvSpPr>
        <p:spPr bwMode="white">
          <a:xfrm>
            <a:off x="2805714" y="3051345"/>
            <a:ext cx="676190" cy="37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6C0B3D-FD27-F480-6ACC-66F8F6813D63}"/>
              </a:ext>
            </a:extLst>
          </p:cNvPr>
          <p:cNvSpPr/>
          <p:nvPr/>
        </p:nvSpPr>
        <p:spPr bwMode="white">
          <a:xfrm>
            <a:off x="4329523" y="2998884"/>
            <a:ext cx="761904" cy="52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15C006-2A3D-C140-3297-98964222DA7C}"/>
              </a:ext>
            </a:extLst>
          </p:cNvPr>
          <p:cNvSpPr/>
          <p:nvPr/>
        </p:nvSpPr>
        <p:spPr bwMode="white">
          <a:xfrm>
            <a:off x="5929523" y="3051345"/>
            <a:ext cx="428571" cy="37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13814E-4044-BF7D-47E9-B1312C80BF15}"/>
              </a:ext>
            </a:extLst>
          </p:cNvPr>
          <p:cNvSpPr/>
          <p:nvPr/>
        </p:nvSpPr>
        <p:spPr bwMode="white">
          <a:xfrm>
            <a:off x="7196190" y="2998884"/>
            <a:ext cx="904762" cy="52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44E45D-370D-913F-AFA5-A7C0467063E1}"/>
              </a:ext>
            </a:extLst>
          </p:cNvPr>
          <p:cNvSpPr/>
          <p:nvPr/>
        </p:nvSpPr>
        <p:spPr bwMode="white">
          <a:xfrm>
            <a:off x="8977142" y="3079959"/>
            <a:ext cx="571428" cy="2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440039-F733-97C8-E217-5971E6772CBC}"/>
              </a:ext>
            </a:extLst>
          </p:cNvPr>
          <p:cNvSpPr/>
          <p:nvPr/>
        </p:nvSpPr>
        <p:spPr bwMode="white">
          <a:xfrm>
            <a:off x="10386666" y="3051345"/>
            <a:ext cx="438095" cy="37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CE1D777A-BA92-4721-B909-7B2FDC50F3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5362"/>
            <a:ext cx="10800000" cy="205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62C9D60-63AC-4E8E-8C15-9CB209A29E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4831" y="4644000"/>
            <a:ext cx="1512470" cy="77467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919DA5B-F83D-4142-82FB-DEC5692167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1518" y="4644000"/>
            <a:ext cx="1512470" cy="7746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8D3FCB1-E802-4744-9BFD-F4F91FFBB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4350" y="4644000"/>
            <a:ext cx="1512470" cy="77467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02D0F1E-B9DB-4763-8C13-4A4A112E6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7183" y="4644000"/>
            <a:ext cx="1512470" cy="7746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C0D6811-9447-49DA-8372-2CD817CFA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0431" y="4644000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18764-B438-4847-5B39-B206F9FACB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F87103-4AC0-43AC-D3A4-8F0E3319D704}"/>
              </a:ext>
            </a:extLst>
          </p:cNvPr>
          <p:cNvSpPr/>
          <p:nvPr/>
        </p:nvSpPr>
        <p:spPr bwMode="white">
          <a:xfrm>
            <a:off x="6472380" y="1907245"/>
            <a:ext cx="380952" cy="32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7DBF8-41C2-1336-45ED-E34CD84B92F3}"/>
              </a:ext>
            </a:extLst>
          </p:cNvPr>
          <p:cNvSpPr/>
          <p:nvPr/>
        </p:nvSpPr>
        <p:spPr bwMode="white">
          <a:xfrm>
            <a:off x="8510476" y="1907245"/>
            <a:ext cx="380952" cy="32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7A23F0-6B16-0A55-B017-A93B12A8525B}"/>
              </a:ext>
            </a:extLst>
          </p:cNvPr>
          <p:cNvSpPr/>
          <p:nvPr/>
        </p:nvSpPr>
        <p:spPr bwMode="white">
          <a:xfrm>
            <a:off x="10539047" y="1907245"/>
            <a:ext cx="390476" cy="32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F9718B-D42D-0C39-AE94-E743ACED7CF3}"/>
              </a:ext>
            </a:extLst>
          </p:cNvPr>
          <p:cNvSpPr/>
          <p:nvPr/>
        </p:nvSpPr>
        <p:spPr bwMode="white">
          <a:xfrm>
            <a:off x="6472380" y="2556191"/>
            <a:ext cx="380952" cy="32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6192F3-CE17-B649-BCBE-EED819800ECC}"/>
              </a:ext>
            </a:extLst>
          </p:cNvPr>
          <p:cNvSpPr/>
          <p:nvPr/>
        </p:nvSpPr>
        <p:spPr bwMode="white">
          <a:xfrm>
            <a:off x="8510476" y="2556191"/>
            <a:ext cx="380952" cy="32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202152-30D3-371A-7035-B72797E3C9E4}"/>
              </a:ext>
            </a:extLst>
          </p:cNvPr>
          <p:cNvSpPr/>
          <p:nvPr/>
        </p:nvSpPr>
        <p:spPr bwMode="white">
          <a:xfrm>
            <a:off x="10539047" y="2546648"/>
            <a:ext cx="390476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36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C6D34-AF09-A540-45FE-39C0541916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7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3CA13-3989-5039-CC9A-D44286DB3C0E}"/>
              </a:ext>
            </a:extLst>
          </p:cNvPr>
          <p:cNvSpPr/>
          <p:nvPr/>
        </p:nvSpPr>
        <p:spPr bwMode="white">
          <a:xfrm>
            <a:off x="2415238" y="2423014"/>
            <a:ext cx="1542857" cy="31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5E8419-B528-EFA0-CB83-852CDB892916}"/>
              </a:ext>
            </a:extLst>
          </p:cNvPr>
          <p:cNvSpPr/>
          <p:nvPr/>
        </p:nvSpPr>
        <p:spPr bwMode="white">
          <a:xfrm>
            <a:off x="9129523" y="2423014"/>
            <a:ext cx="1552380" cy="31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9A9A4B-F86C-0630-72DA-74B6A027EB9D}"/>
              </a:ext>
            </a:extLst>
          </p:cNvPr>
          <p:cNvSpPr/>
          <p:nvPr/>
        </p:nvSpPr>
        <p:spPr bwMode="white">
          <a:xfrm>
            <a:off x="1224761" y="3072152"/>
            <a:ext cx="1190476" cy="30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724B63-7FDB-D108-7707-CC8A515E12AA}"/>
              </a:ext>
            </a:extLst>
          </p:cNvPr>
          <p:cNvSpPr/>
          <p:nvPr/>
        </p:nvSpPr>
        <p:spPr bwMode="white">
          <a:xfrm>
            <a:off x="3596190" y="3072152"/>
            <a:ext cx="704761" cy="30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1FE7C3-13E2-D8F2-2D48-4A36C759BE27}"/>
              </a:ext>
            </a:extLst>
          </p:cNvPr>
          <p:cNvSpPr/>
          <p:nvPr/>
        </p:nvSpPr>
        <p:spPr bwMode="white">
          <a:xfrm>
            <a:off x="7939047" y="3072152"/>
            <a:ext cx="1209523" cy="30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DDAEDF-2749-98D5-B911-4856CAD38160}"/>
              </a:ext>
            </a:extLst>
          </p:cNvPr>
          <p:cNvSpPr/>
          <p:nvPr/>
        </p:nvSpPr>
        <p:spPr bwMode="white">
          <a:xfrm>
            <a:off x="10310476" y="3072152"/>
            <a:ext cx="704761" cy="30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276DD08-2229-48E5-9F37-DDD117AFEA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46879"/>
            <a:ext cx="10800000" cy="194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CD5A99-7A2F-4B76-9B1A-D6FC903E9810}"/>
              </a:ext>
            </a:extLst>
          </p:cNvPr>
          <p:cNvSpPr/>
          <p:nvPr/>
        </p:nvSpPr>
        <p:spPr bwMode="white">
          <a:xfrm>
            <a:off x="2139047" y="4360218"/>
            <a:ext cx="333333" cy="31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DC0411-C19F-43BC-999C-2D1EC07607CA}"/>
              </a:ext>
            </a:extLst>
          </p:cNvPr>
          <p:cNvSpPr/>
          <p:nvPr/>
        </p:nvSpPr>
        <p:spPr bwMode="white">
          <a:xfrm>
            <a:off x="2815238" y="5010890"/>
            <a:ext cx="333333" cy="30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1C7BFF-4226-4035-A5B0-05E4454D04C5}"/>
              </a:ext>
            </a:extLst>
          </p:cNvPr>
          <p:cNvSpPr/>
          <p:nvPr/>
        </p:nvSpPr>
        <p:spPr bwMode="white">
          <a:xfrm>
            <a:off x="7643809" y="5010890"/>
            <a:ext cx="342857" cy="31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B69A3-9473-5499-C932-72E74A150D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7E2B6-CF9D-994F-6D7C-B9716268A666}"/>
              </a:ext>
            </a:extLst>
          </p:cNvPr>
          <p:cNvSpPr/>
          <p:nvPr/>
        </p:nvSpPr>
        <p:spPr bwMode="white">
          <a:xfrm>
            <a:off x="5472380" y="1124469"/>
            <a:ext cx="742857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F9528A-6E4A-F94C-1CFB-459D5CECE92A}"/>
              </a:ext>
            </a:extLst>
          </p:cNvPr>
          <p:cNvSpPr/>
          <p:nvPr/>
        </p:nvSpPr>
        <p:spPr bwMode="white">
          <a:xfrm>
            <a:off x="10177142" y="1124469"/>
            <a:ext cx="742857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