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EEF7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90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5285B9D-0083-4CA5-9C6C-F69E48F6F6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3837" y="2928937"/>
            <a:ext cx="4124325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46945A-773E-B772-E177-B4A74CABD2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0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DF57AA-8346-0C98-1134-272AEC98B11A}"/>
              </a:ext>
            </a:extLst>
          </p:cNvPr>
          <p:cNvSpPr/>
          <p:nvPr/>
        </p:nvSpPr>
        <p:spPr bwMode="white">
          <a:xfrm>
            <a:off x="7129523" y="1067289"/>
            <a:ext cx="390476" cy="323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053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A47B20-DF0B-8A6F-B8CE-4C91C3B358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1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7FBBC96-6ECC-47AE-A56F-CBD627C3D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2132856"/>
            <a:ext cx="798232" cy="79823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2C55CCA2-4648-45D4-9D3D-BE4AD6CD01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6408" y="2131221"/>
            <a:ext cx="1512470" cy="77467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93B64DFE-33A1-4C33-93B2-3667C4C1E5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8800" y="2132856"/>
            <a:ext cx="798232" cy="79823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779ED1CD-9CAD-4FBC-A9D4-71D6BB563F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6000" y="3556800"/>
            <a:ext cx="798232" cy="798232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229AA232-8A1B-483A-9080-B68DC90822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1200" y="3556800"/>
            <a:ext cx="798232" cy="79823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8E1BE8C3-CC16-469C-A199-C66F2039D4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5960" y="3590735"/>
            <a:ext cx="1512470" cy="77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40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2A6558-6E89-C1A4-C981-1F418CBDA6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6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0E8938-EC34-A011-64B6-0230E50441CE}"/>
              </a:ext>
            </a:extLst>
          </p:cNvPr>
          <p:cNvSpPr/>
          <p:nvPr/>
        </p:nvSpPr>
        <p:spPr bwMode="white">
          <a:xfrm>
            <a:off x="9672380" y="1229547"/>
            <a:ext cx="380952" cy="324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3B21FAF-36E9-4D88-BDE4-F20B343D4B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2996952"/>
            <a:ext cx="10800000" cy="3379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6AEF7EBC-8141-437F-9344-8F0AA9A075D8}"/>
              </a:ext>
            </a:extLst>
          </p:cNvPr>
          <p:cNvSpPr/>
          <p:nvPr/>
        </p:nvSpPr>
        <p:spPr bwMode="white">
          <a:xfrm>
            <a:off x="1595809" y="5078332"/>
            <a:ext cx="704761" cy="305523"/>
          </a:xfrm>
          <a:prstGeom prst="rect">
            <a:avLst/>
          </a:prstGeom>
          <a:solidFill>
            <a:srgbClr val="F8EEF7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DFC3AA2-09EE-4D9F-BD84-07ABD39031C9}"/>
              </a:ext>
            </a:extLst>
          </p:cNvPr>
          <p:cNvSpPr/>
          <p:nvPr/>
        </p:nvSpPr>
        <p:spPr bwMode="white">
          <a:xfrm>
            <a:off x="6757714" y="5087879"/>
            <a:ext cx="361904" cy="295976"/>
          </a:xfrm>
          <a:prstGeom prst="rect">
            <a:avLst/>
          </a:prstGeom>
          <a:solidFill>
            <a:srgbClr val="F8EEF7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F405BE5-E5C5-4E6E-81B2-EDAE81937320}"/>
              </a:ext>
            </a:extLst>
          </p:cNvPr>
          <p:cNvSpPr/>
          <p:nvPr/>
        </p:nvSpPr>
        <p:spPr bwMode="white">
          <a:xfrm>
            <a:off x="8291047" y="5078332"/>
            <a:ext cx="1019047" cy="305523"/>
          </a:xfrm>
          <a:prstGeom prst="rect">
            <a:avLst/>
          </a:prstGeom>
          <a:solidFill>
            <a:srgbClr val="F8EEF7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F91DE4E-120F-4061-9579-E5985CD9CB2F}"/>
              </a:ext>
            </a:extLst>
          </p:cNvPr>
          <p:cNvSpPr/>
          <p:nvPr/>
        </p:nvSpPr>
        <p:spPr bwMode="white">
          <a:xfrm>
            <a:off x="4672000" y="5603451"/>
            <a:ext cx="695238" cy="305523"/>
          </a:xfrm>
          <a:prstGeom prst="rect">
            <a:avLst/>
          </a:prstGeom>
          <a:solidFill>
            <a:srgbClr val="F8EEF7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380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7903FB-CCDF-B373-6B3D-8AB55B308E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5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58884F-55E2-F7AD-4D7A-034724D98554}"/>
              </a:ext>
            </a:extLst>
          </p:cNvPr>
          <p:cNvSpPr/>
          <p:nvPr/>
        </p:nvSpPr>
        <p:spPr bwMode="white">
          <a:xfrm>
            <a:off x="10558095" y="3129630"/>
            <a:ext cx="333333" cy="315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71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2023-08-12T08:42:02Z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