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9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74B7F82-514C-45AE-9945-C8C6B3DB03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6537" y="2886075"/>
            <a:ext cx="6638925" cy="1085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074874-342B-38D9-D029-F80B910212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5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457103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E586AC-BAE9-E6DC-AD6A-5C7AE02D58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9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801476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36E6A4-ECBF-450C-BC2D-357EE5593A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8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434281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F7FEB5-F24F-79BC-94C2-A873266BE3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31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209172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BE9410-E170-2BA3-B6A6-0C4937C626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4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977466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F85438-5E5A-0B03-6D70-82E938D6B0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48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769272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BF77FA-E283-7697-9B8B-1518E882A8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7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F2D689FD-7393-4259-8F70-2C3CBB70D1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3429000"/>
            <a:ext cx="10800000" cy="2839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227258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3C2905-11A0-78AE-749E-5A1562CFE0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2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284341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F32CB6-2493-C442-8B75-25EBF3E9E6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3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1891376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2023-08-12T10:02:21Z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