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1BD5078-67B6-4AD9-B44A-ABA088E52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000375"/>
            <a:ext cx="50577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E4FA3E8-168E-489E-9A5C-DD87DA4F87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83150"/>
            <a:ext cx="10081120" cy="183069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4FCEFCE-62BF-4802-8308-1F76D7984EF7}"/>
              </a:ext>
            </a:extLst>
          </p:cNvPr>
          <p:cNvSpPr txBox="1"/>
          <p:nvPr/>
        </p:nvSpPr>
        <p:spPr>
          <a:xfrm>
            <a:off x="2711624" y="170611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91CDB50-6208-4F67-AF6B-E682AF98014D}"/>
              </a:ext>
            </a:extLst>
          </p:cNvPr>
          <p:cNvSpPr txBox="1"/>
          <p:nvPr/>
        </p:nvSpPr>
        <p:spPr>
          <a:xfrm>
            <a:off x="6348028" y="1706109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122A3E-855E-468B-8934-4AA0415CBDAD}"/>
              </a:ext>
            </a:extLst>
          </p:cNvPr>
          <p:cNvSpPr txBox="1"/>
          <p:nvPr/>
        </p:nvSpPr>
        <p:spPr>
          <a:xfrm>
            <a:off x="8526270" y="170610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E54E03-D6D6-479D-88FD-D70A3543846D}"/>
              </a:ext>
            </a:extLst>
          </p:cNvPr>
          <p:cNvSpPr txBox="1"/>
          <p:nvPr/>
        </p:nvSpPr>
        <p:spPr>
          <a:xfrm>
            <a:off x="2171564" y="229088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53B4B65-3E77-4B36-9E2C-81DBBE5887D1}"/>
              </a:ext>
            </a:extLst>
          </p:cNvPr>
          <p:cNvSpPr txBox="1"/>
          <p:nvPr/>
        </p:nvSpPr>
        <p:spPr>
          <a:xfrm>
            <a:off x="6490174" y="230997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3453C2F-B08E-4460-91AF-0A58F32DEDF0}"/>
              </a:ext>
            </a:extLst>
          </p:cNvPr>
          <p:cNvSpPr txBox="1"/>
          <p:nvPr/>
        </p:nvSpPr>
        <p:spPr>
          <a:xfrm>
            <a:off x="9840416" y="235291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FB8D9F74-70DC-4D74-81A4-D322996CA1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861108"/>
            <a:ext cx="10800000" cy="335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6351B5C-0A62-4D2D-9EEB-E9D32486A3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3944154"/>
            <a:ext cx="819386" cy="81938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67EEB8E-81FB-4494-9287-976B0DAD57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1600" y="3978000"/>
            <a:ext cx="1512470" cy="77467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490A03B7-D953-4FC9-B0E2-A7CFF4FA0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3955645"/>
            <a:ext cx="819386" cy="81938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ECE24F8-D6B0-4BAB-96BF-BA7A85A13C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7750" y="5365157"/>
            <a:ext cx="819386" cy="81938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40B1E1E-32C9-4C81-B470-AC6FDD66D9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5351011"/>
            <a:ext cx="819386" cy="81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86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0E025A-8709-AAA2-AC2E-90787474C4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35A99-8AFA-4CCA-826E-62248D955E18}"/>
              </a:ext>
            </a:extLst>
          </p:cNvPr>
          <p:cNvSpPr/>
          <p:nvPr/>
        </p:nvSpPr>
        <p:spPr bwMode="white">
          <a:xfrm>
            <a:off x="5539047" y="2423507"/>
            <a:ext cx="4780953" cy="32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1C3F82-BA3B-F0D5-EFD9-197B4F1E19DA}"/>
              </a:ext>
            </a:extLst>
          </p:cNvPr>
          <p:cNvSpPr/>
          <p:nvPr/>
        </p:nvSpPr>
        <p:spPr bwMode="white">
          <a:xfrm>
            <a:off x="6729523" y="3664928"/>
            <a:ext cx="3590477" cy="31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76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71CC0-30E9-3970-E7F2-62A7B8F7E8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855DE0-2AE6-806B-A8F0-E1E773AEFBB9}"/>
              </a:ext>
            </a:extLst>
          </p:cNvPr>
          <p:cNvSpPr/>
          <p:nvPr/>
        </p:nvSpPr>
        <p:spPr bwMode="white">
          <a:xfrm>
            <a:off x="9329523" y="2972148"/>
            <a:ext cx="380952" cy="33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5BB19F-F632-4AAB-CB6A-F620BE2C968C}"/>
              </a:ext>
            </a:extLst>
          </p:cNvPr>
          <p:cNvSpPr/>
          <p:nvPr/>
        </p:nvSpPr>
        <p:spPr bwMode="white">
          <a:xfrm>
            <a:off x="1862857" y="4000795"/>
            <a:ext cx="380952" cy="32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59F766-ED31-38B5-5EF6-2218C50B75BA}"/>
              </a:ext>
            </a:extLst>
          </p:cNvPr>
          <p:cNvSpPr/>
          <p:nvPr/>
        </p:nvSpPr>
        <p:spPr bwMode="white">
          <a:xfrm>
            <a:off x="3053333" y="4953247"/>
            <a:ext cx="380952" cy="32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A1FA0B-BC6A-BD3F-8DCD-614BC7D1936F}"/>
              </a:ext>
            </a:extLst>
          </p:cNvPr>
          <p:cNvSpPr/>
          <p:nvPr/>
        </p:nvSpPr>
        <p:spPr bwMode="white">
          <a:xfrm>
            <a:off x="9329523" y="4953247"/>
            <a:ext cx="380952" cy="32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30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D8BB7-0349-2D43-4D2E-D6C8D580FB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8F2CF9-6A01-C038-60A8-D6AF432A7804}"/>
              </a:ext>
            </a:extLst>
          </p:cNvPr>
          <p:cNvSpPr/>
          <p:nvPr/>
        </p:nvSpPr>
        <p:spPr bwMode="white">
          <a:xfrm>
            <a:off x="1548571" y="2153007"/>
            <a:ext cx="9971429" cy="4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035338-247B-BFE3-6236-5197F1C62931}"/>
              </a:ext>
            </a:extLst>
          </p:cNvPr>
          <p:cNvSpPr/>
          <p:nvPr/>
        </p:nvSpPr>
        <p:spPr bwMode="white">
          <a:xfrm>
            <a:off x="1196190" y="2924471"/>
            <a:ext cx="1523809" cy="3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23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</Words>
  <Application>Microsoft Office PowerPoint</Application>
  <PresentationFormat>宽屏</PresentationFormat>
  <Paragraphs>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2023-08-12T10:28:45Z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