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3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47B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90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DB4AE2C-C9C3-44DE-B6D1-BFA48C1BE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2405062"/>
            <a:ext cx="6696075" cy="2047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7C37DD-D4D3-76DB-CDA7-AF28D29F55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2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F2B003-6DBF-2E4C-C999-980991171D65}"/>
              </a:ext>
            </a:extLst>
          </p:cNvPr>
          <p:cNvSpPr/>
          <p:nvPr/>
        </p:nvSpPr>
        <p:spPr bwMode="white">
          <a:xfrm>
            <a:off x="4424761" y="1887526"/>
            <a:ext cx="752380" cy="324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AD23F4-3D03-9F25-DDBA-2BDB85B7DC7C}"/>
              </a:ext>
            </a:extLst>
          </p:cNvPr>
          <p:cNvSpPr/>
          <p:nvPr/>
        </p:nvSpPr>
        <p:spPr bwMode="white">
          <a:xfrm>
            <a:off x="7891428" y="1887526"/>
            <a:ext cx="742857" cy="324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B151957-A4C3-43BD-ADB0-402146248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67917"/>
            <a:ext cx="10800000" cy="2035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42F40E-8FBE-4794-A003-0CDC75C97F45}"/>
              </a:ext>
            </a:extLst>
          </p:cNvPr>
          <p:cNvSpPr/>
          <p:nvPr/>
        </p:nvSpPr>
        <p:spPr bwMode="white">
          <a:xfrm>
            <a:off x="2700952" y="2592134"/>
            <a:ext cx="1171428" cy="31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B56A85-25E4-4867-8B85-DCEB050073DC}"/>
              </a:ext>
            </a:extLst>
          </p:cNvPr>
          <p:cNvSpPr/>
          <p:nvPr/>
        </p:nvSpPr>
        <p:spPr bwMode="white">
          <a:xfrm>
            <a:off x="9024761" y="2592134"/>
            <a:ext cx="390476" cy="324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CF0646-BCD5-4EBF-A1BB-20496E5AC67F}"/>
              </a:ext>
            </a:extLst>
          </p:cNvPr>
          <p:cNvSpPr/>
          <p:nvPr/>
        </p:nvSpPr>
        <p:spPr bwMode="white">
          <a:xfrm>
            <a:off x="10200456" y="2467917"/>
            <a:ext cx="720080" cy="42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D09BA0D-CB31-4F54-8420-928E2B3555EC}"/>
              </a:ext>
            </a:extLst>
          </p:cNvPr>
          <p:cNvSpPr/>
          <p:nvPr/>
        </p:nvSpPr>
        <p:spPr bwMode="white">
          <a:xfrm>
            <a:off x="1520000" y="3308774"/>
            <a:ext cx="371428" cy="29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A39CE66-F5AA-49D6-95DA-C96F0A0FB9C4}"/>
              </a:ext>
            </a:extLst>
          </p:cNvPr>
          <p:cNvSpPr/>
          <p:nvPr/>
        </p:nvSpPr>
        <p:spPr bwMode="white">
          <a:xfrm>
            <a:off x="1872380" y="3996749"/>
            <a:ext cx="733333" cy="324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361E610-EB57-4FB0-BF94-6C283C84783A}"/>
              </a:ext>
            </a:extLst>
          </p:cNvPr>
          <p:cNvSpPr/>
          <p:nvPr/>
        </p:nvSpPr>
        <p:spPr bwMode="white">
          <a:xfrm>
            <a:off x="4558095" y="3996749"/>
            <a:ext cx="733333" cy="324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39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879F18-5762-04EA-88A1-57BDDBB486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0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B46EC8-E534-A86D-AD88-BAF698553335}"/>
              </a:ext>
            </a:extLst>
          </p:cNvPr>
          <p:cNvSpPr/>
          <p:nvPr/>
        </p:nvSpPr>
        <p:spPr bwMode="white">
          <a:xfrm>
            <a:off x="1510476" y="1172202"/>
            <a:ext cx="1809523" cy="314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FD96A0-B334-1CE1-072B-4DC2111B7602}"/>
              </a:ext>
            </a:extLst>
          </p:cNvPr>
          <p:cNvSpPr/>
          <p:nvPr/>
        </p:nvSpPr>
        <p:spPr bwMode="white">
          <a:xfrm>
            <a:off x="4215238" y="1162668"/>
            <a:ext cx="733333" cy="3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9E40E4-5200-60D8-2337-BD1CEE96B962}"/>
              </a:ext>
            </a:extLst>
          </p:cNvPr>
          <p:cNvSpPr/>
          <p:nvPr/>
        </p:nvSpPr>
        <p:spPr bwMode="white">
          <a:xfrm>
            <a:off x="1567619" y="1877676"/>
            <a:ext cx="1390476" cy="314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8320D9-4BD1-CA76-BF8A-B307EC8E211C}"/>
              </a:ext>
            </a:extLst>
          </p:cNvPr>
          <p:cNvSpPr/>
          <p:nvPr/>
        </p:nvSpPr>
        <p:spPr bwMode="white">
          <a:xfrm>
            <a:off x="5634285" y="1868142"/>
            <a:ext cx="1780952" cy="3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8F40E7-3E3B-02B2-02CD-BD25EA4C42F4}"/>
              </a:ext>
            </a:extLst>
          </p:cNvPr>
          <p:cNvSpPr/>
          <p:nvPr/>
        </p:nvSpPr>
        <p:spPr bwMode="white">
          <a:xfrm>
            <a:off x="2415238" y="2573617"/>
            <a:ext cx="1057142" cy="3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D775AC-AF1F-91BE-C772-27038B86DFAA}"/>
              </a:ext>
            </a:extLst>
          </p:cNvPr>
          <p:cNvSpPr/>
          <p:nvPr/>
        </p:nvSpPr>
        <p:spPr bwMode="white">
          <a:xfrm>
            <a:off x="5139047" y="2573617"/>
            <a:ext cx="1114285" cy="3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8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C1331C-444D-7ACA-DC99-9635072E14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728"/>
            <a:ext cx="10800000" cy="4772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48B65D-8AEE-4601-B36E-84C8081F9B84}"/>
              </a:ext>
            </a:extLst>
          </p:cNvPr>
          <p:cNvSpPr/>
          <p:nvPr/>
        </p:nvSpPr>
        <p:spPr bwMode="white">
          <a:xfrm>
            <a:off x="10128448" y="2132856"/>
            <a:ext cx="139155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F40880-EEEA-486D-98E2-574F727EE06C}"/>
              </a:ext>
            </a:extLst>
          </p:cNvPr>
          <p:cNvSpPr/>
          <p:nvPr/>
        </p:nvSpPr>
        <p:spPr bwMode="white">
          <a:xfrm>
            <a:off x="672000" y="2907905"/>
            <a:ext cx="10848000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EC0957-8F72-4810-A834-66826000949A}"/>
              </a:ext>
            </a:extLst>
          </p:cNvPr>
          <p:cNvSpPr/>
          <p:nvPr/>
        </p:nvSpPr>
        <p:spPr bwMode="white">
          <a:xfrm>
            <a:off x="479376" y="3610946"/>
            <a:ext cx="2232248" cy="19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17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324873-34C8-07CB-F5D4-F1C885328E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9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00470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A727C4-C05C-5FAC-9DEB-A3B23B3BFC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8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FFF218-DBC7-AF55-0807-933C822B6F12}"/>
              </a:ext>
            </a:extLst>
          </p:cNvPr>
          <p:cNvSpPr/>
          <p:nvPr/>
        </p:nvSpPr>
        <p:spPr bwMode="white">
          <a:xfrm>
            <a:off x="7053333" y="1153278"/>
            <a:ext cx="400000" cy="34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5D87F9-4B9A-7A10-CE47-63A9A984E30B}"/>
              </a:ext>
            </a:extLst>
          </p:cNvPr>
          <p:cNvSpPr/>
          <p:nvPr/>
        </p:nvSpPr>
        <p:spPr bwMode="white">
          <a:xfrm>
            <a:off x="2881904" y="2613050"/>
            <a:ext cx="247619" cy="25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FABE7E-7DC6-AEC8-DAED-1324ED228E2F}"/>
              </a:ext>
            </a:extLst>
          </p:cNvPr>
          <p:cNvSpPr/>
          <p:nvPr/>
        </p:nvSpPr>
        <p:spPr bwMode="white">
          <a:xfrm>
            <a:off x="5672380" y="2613050"/>
            <a:ext cx="228571" cy="25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35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40CDCDA-FBCC-4D48-9A3B-F577A9829F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050" y="980728"/>
            <a:ext cx="9865096" cy="291078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1EBC86B-D8A4-8AC3-AC0D-83D8C67A2C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48"/>
          <a:stretch/>
        </p:blipFill>
        <p:spPr>
          <a:xfrm>
            <a:off x="696000" y="3895469"/>
            <a:ext cx="10800000" cy="1340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54AB26-02BA-5355-90B6-627CA9F94DD3}"/>
              </a:ext>
            </a:extLst>
          </p:cNvPr>
          <p:cNvSpPr/>
          <p:nvPr/>
        </p:nvSpPr>
        <p:spPr bwMode="white">
          <a:xfrm>
            <a:off x="1496000" y="4750345"/>
            <a:ext cx="5390476" cy="33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2D7BBC7-842A-4F6C-94E9-CC5754837888}"/>
              </a:ext>
            </a:extLst>
          </p:cNvPr>
          <p:cNvCxnSpPr/>
          <p:nvPr/>
        </p:nvCxnSpPr>
        <p:spPr>
          <a:xfrm>
            <a:off x="1631504" y="2132856"/>
            <a:ext cx="2232248" cy="580768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92A61AB-77CB-4D7A-8A9E-BF17B79FCCBE}"/>
              </a:ext>
            </a:extLst>
          </p:cNvPr>
          <p:cNvCxnSpPr/>
          <p:nvPr/>
        </p:nvCxnSpPr>
        <p:spPr>
          <a:xfrm>
            <a:off x="3742082" y="2145737"/>
            <a:ext cx="2232248" cy="580768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EDCE68C-79E1-41AC-924A-02D04E2B58C3}"/>
              </a:ext>
            </a:extLst>
          </p:cNvPr>
          <p:cNvCxnSpPr/>
          <p:nvPr/>
        </p:nvCxnSpPr>
        <p:spPr>
          <a:xfrm>
            <a:off x="6528048" y="2145737"/>
            <a:ext cx="2232248" cy="580768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595E933-A903-4975-93F8-29FAA6EE5A44}"/>
              </a:ext>
            </a:extLst>
          </p:cNvPr>
          <p:cNvCxnSpPr>
            <a:cxnSpLocks/>
          </p:cNvCxnSpPr>
          <p:nvPr/>
        </p:nvCxnSpPr>
        <p:spPr>
          <a:xfrm flipV="1">
            <a:off x="1689854" y="2132856"/>
            <a:ext cx="6998434" cy="606530"/>
          </a:xfrm>
          <a:prstGeom prst="line">
            <a:avLst/>
          </a:prstGeom>
          <a:ln w="19050">
            <a:solidFill>
              <a:srgbClr val="FD47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671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3DAA2D-9516-B0E1-C284-67D50A55C8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5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77458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5FE1777A-C877-4880-8D42-3E5554B46808}"/>
              </a:ext>
            </a:extLst>
          </p:cNvPr>
          <p:cNvCxnSpPr/>
          <p:nvPr/>
        </p:nvCxnSpPr>
        <p:spPr>
          <a:xfrm>
            <a:off x="696000" y="5273623"/>
            <a:ext cx="93610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img_16777215">
            <a:extLst>
              <a:ext uri="{FF2B5EF4-FFF2-40B4-BE49-F238E27FC236}">
                <a16:creationId xmlns:a16="http://schemas.microsoft.com/office/drawing/2014/main" id="{D5761794-4716-12AF-22FF-418148CAE3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4004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68A18398-7B72-49A1-A49F-CE1BEDCA11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238" y="1382938"/>
            <a:ext cx="9361040" cy="796262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FA8E1F7F-E3DF-45D9-8FFA-72AB66708D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238" y="2141188"/>
            <a:ext cx="9361040" cy="796262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id="{CCA7CF81-E036-4331-A032-40AF8A0202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238" y="2916892"/>
            <a:ext cx="9361040" cy="796262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A03F2382-32A8-492E-B272-767E21A3EF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238" y="3695700"/>
            <a:ext cx="9361040" cy="796262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71CF7AA5-A7AD-4EAD-BC9C-76A7AFC532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238" y="4478375"/>
            <a:ext cx="9361040" cy="79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35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2172AA-D795-523B-BAFC-CEF0E0D20F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4784"/>
            <a:ext cx="10800000" cy="3175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7EBD77CB-272C-40C8-9B03-CC7E4A5F25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1484784"/>
            <a:ext cx="9361040" cy="796262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78C4C635-72AA-4C6D-ADD5-F37A272DEF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2260165"/>
            <a:ext cx="9361040" cy="796262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3C129E44-84A8-4E9A-A1DE-C823C14728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3030869"/>
            <a:ext cx="9361040" cy="796262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E41BFD0B-CA8E-42A5-B889-F9BBC7ADAA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3814392"/>
            <a:ext cx="9361040" cy="79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0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4FAB47C-2112-470B-AA39-BEF7F9938D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052736"/>
            <a:ext cx="10488488" cy="395141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06CDE1A-A7B1-43A1-BBCC-56BB7984CBFF}"/>
              </a:ext>
            </a:extLst>
          </p:cNvPr>
          <p:cNvSpPr txBox="1"/>
          <p:nvPr/>
        </p:nvSpPr>
        <p:spPr>
          <a:xfrm>
            <a:off x="3071664" y="1702549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D009051-FDEC-4C28-94EE-3DF62B50EC49}"/>
              </a:ext>
            </a:extLst>
          </p:cNvPr>
          <p:cNvSpPr txBox="1"/>
          <p:nvPr/>
        </p:nvSpPr>
        <p:spPr>
          <a:xfrm>
            <a:off x="8112224" y="1702549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26230C4-6AB3-4F5F-A6C7-FB622885C57C}"/>
              </a:ext>
            </a:extLst>
          </p:cNvPr>
          <p:cNvSpPr txBox="1"/>
          <p:nvPr/>
        </p:nvSpPr>
        <p:spPr>
          <a:xfrm>
            <a:off x="2512267" y="2457763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C1473B8-B419-4A63-A4A2-40D71692D900}"/>
              </a:ext>
            </a:extLst>
          </p:cNvPr>
          <p:cNvSpPr txBox="1"/>
          <p:nvPr/>
        </p:nvSpPr>
        <p:spPr>
          <a:xfrm>
            <a:off x="3992721" y="2382112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192DD5E-70B5-422E-9098-7A99FE27F6F7}"/>
              </a:ext>
            </a:extLst>
          </p:cNvPr>
          <p:cNvSpPr txBox="1"/>
          <p:nvPr/>
        </p:nvSpPr>
        <p:spPr>
          <a:xfrm>
            <a:off x="5988796" y="2382112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236AB1F-9D44-4B86-A9F4-3C434AB34B35}"/>
              </a:ext>
            </a:extLst>
          </p:cNvPr>
          <p:cNvSpPr txBox="1"/>
          <p:nvPr/>
        </p:nvSpPr>
        <p:spPr>
          <a:xfrm>
            <a:off x="3791744" y="3028443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D0069CB-0610-4044-BCDF-A8DDF16CA92F}"/>
              </a:ext>
            </a:extLst>
          </p:cNvPr>
          <p:cNvSpPr txBox="1"/>
          <p:nvPr/>
        </p:nvSpPr>
        <p:spPr>
          <a:xfrm>
            <a:off x="5824635" y="3088564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BBBB167-D8B2-47AA-B139-A7C20E5DEF6F}"/>
              </a:ext>
            </a:extLst>
          </p:cNvPr>
          <p:cNvSpPr txBox="1"/>
          <p:nvPr/>
        </p:nvSpPr>
        <p:spPr>
          <a:xfrm>
            <a:off x="3071664" y="3659359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3AA51EC-C786-428F-B59B-14B8AC90EC0E}"/>
              </a:ext>
            </a:extLst>
          </p:cNvPr>
          <p:cNvSpPr txBox="1"/>
          <p:nvPr/>
        </p:nvSpPr>
        <p:spPr>
          <a:xfrm>
            <a:off x="2547407" y="4389922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534A6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4024038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24FF55-5994-54E2-77EC-62CAFE4DB2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613C3518-D0C9-44D1-BD1F-880B95AAC80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661200" y="1778400"/>
            <a:ext cx="1609532" cy="82188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036CD965-2651-4ED7-B7A7-DE089E43FC2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452000" y="1799812"/>
            <a:ext cx="1609532" cy="82188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96F203C9-2006-451E-B25F-6F473CB7C8E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721600" y="2924944"/>
            <a:ext cx="1609532" cy="82188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D133FAC-DC26-4A88-A333-DD5CB7A264F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624392" y="2924944"/>
            <a:ext cx="1609532" cy="82188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06319191-9798-47DE-99CC-B7D037AEAE9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007768" y="4071488"/>
            <a:ext cx="1609532" cy="82188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F13A9BC8-E583-448B-ACA8-E619990E4EA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768408" y="4071488"/>
            <a:ext cx="1609532" cy="82188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DC46208E-6874-4226-9921-0843F043BAF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863752" y="5218032"/>
            <a:ext cx="830450" cy="82188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90214039-8544-4369-AD10-1AE153C3B40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599947" y="5236831"/>
            <a:ext cx="830450" cy="821889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E807F91-F15B-4FB2-9D3B-87FE4264D24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688288" y="5236830"/>
            <a:ext cx="830450" cy="821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33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A425A7-35E1-B17E-1F04-D6948236C0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6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B08CF8-93EA-873F-B3FD-0412FC69D50E}"/>
              </a:ext>
            </a:extLst>
          </p:cNvPr>
          <p:cNvSpPr/>
          <p:nvPr/>
        </p:nvSpPr>
        <p:spPr bwMode="white">
          <a:xfrm>
            <a:off x="2110476" y="1876806"/>
            <a:ext cx="723809" cy="32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9BAF77-1F99-8282-13CB-54D6752906DB}"/>
              </a:ext>
            </a:extLst>
          </p:cNvPr>
          <p:cNvSpPr/>
          <p:nvPr/>
        </p:nvSpPr>
        <p:spPr bwMode="white">
          <a:xfrm>
            <a:off x="4748571" y="1886330"/>
            <a:ext cx="723809" cy="31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2E3309-1E00-7B58-B130-91B9BCC87C78}"/>
              </a:ext>
            </a:extLst>
          </p:cNvPr>
          <p:cNvSpPr/>
          <p:nvPr/>
        </p:nvSpPr>
        <p:spPr bwMode="white">
          <a:xfrm>
            <a:off x="7405714" y="1886330"/>
            <a:ext cx="733333" cy="31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9A54A1-D6D6-86F7-43F3-006C3D686106}"/>
              </a:ext>
            </a:extLst>
          </p:cNvPr>
          <p:cNvSpPr/>
          <p:nvPr/>
        </p:nvSpPr>
        <p:spPr bwMode="white">
          <a:xfrm>
            <a:off x="10053333" y="1886330"/>
            <a:ext cx="733333" cy="31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A647A0-B93B-A102-32FC-486EA9A37897}"/>
              </a:ext>
            </a:extLst>
          </p:cNvPr>
          <p:cNvSpPr/>
          <p:nvPr/>
        </p:nvSpPr>
        <p:spPr bwMode="white">
          <a:xfrm>
            <a:off x="2100952" y="2562553"/>
            <a:ext cx="742857" cy="32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3368A3-7E8B-5EC8-709C-4945035179B2}"/>
              </a:ext>
            </a:extLst>
          </p:cNvPr>
          <p:cNvSpPr/>
          <p:nvPr/>
        </p:nvSpPr>
        <p:spPr bwMode="white">
          <a:xfrm>
            <a:off x="4767619" y="2572078"/>
            <a:ext cx="723809" cy="31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980ADB-3B34-DA8E-C212-E7C982FE240D}"/>
              </a:ext>
            </a:extLst>
          </p:cNvPr>
          <p:cNvSpPr/>
          <p:nvPr/>
        </p:nvSpPr>
        <p:spPr bwMode="white">
          <a:xfrm>
            <a:off x="7396190" y="2572078"/>
            <a:ext cx="742857" cy="30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AE4A91-A059-2FD1-0FDD-14C7389EA050}"/>
              </a:ext>
            </a:extLst>
          </p:cNvPr>
          <p:cNvSpPr/>
          <p:nvPr/>
        </p:nvSpPr>
        <p:spPr bwMode="white">
          <a:xfrm>
            <a:off x="10053333" y="2562553"/>
            <a:ext cx="742857" cy="32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33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379B1A-937C-2BC4-F6D1-07EE780AA6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6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A53752-5903-A0EB-C05E-50E8A37BCE9E}"/>
              </a:ext>
            </a:extLst>
          </p:cNvPr>
          <p:cNvSpPr/>
          <p:nvPr/>
        </p:nvSpPr>
        <p:spPr bwMode="white">
          <a:xfrm>
            <a:off x="8310476" y="1867939"/>
            <a:ext cx="400000" cy="34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BDC191-B088-269F-BB05-772B17D65C54}"/>
              </a:ext>
            </a:extLst>
          </p:cNvPr>
          <p:cNvSpPr/>
          <p:nvPr/>
        </p:nvSpPr>
        <p:spPr bwMode="white">
          <a:xfrm>
            <a:off x="5805714" y="3249974"/>
            <a:ext cx="400000" cy="34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7377C3A-2ABA-4079-94A7-CEB84DA52D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9040"/>
            <a:ext cx="10800000" cy="1953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9537C2-F34B-4B9E-BFE9-620F9FB2F425}"/>
              </a:ext>
            </a:extLst>
          </p:cNvPr>
          <p:cNvSpPr/>
          <p:nvPr/>
        </p:nvSpPr>
        <p:spPr bwMode="white">
          <a:xfrm>
            <a:off x="7234285" y="4608427"/>
            <a:ext cx="399999" cy="34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4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DF7D13-2980-8213-CA22-F69E0991D6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C97A26-85DD-C588-9428-6B118799E547}"/>
              </a:ext>
            </a:extLst>
          </p:cNvPr>
          <p:cNvSpPr/>
          <p:nvPr/>
        </p:nvSpPr>
        <p:spPr bwMode="white">
          <a:xfrm>
            <a:off x="6758095" y="1898905"/>
            <a:ext cx="752380" cy="31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A7193A-3756-313B-4155-579C43D4F355}"/>
              </a:ext>
            </a:extLst>
          </p:cNvPr>
          <p:cNvSpPr/>
          <p:nvPr/>
        </p:nvSpPr>
        <p:spPr bwMode="white">
          <a:xfrm>
            <a:off x="8377142" y="1898905"/>
            <a:ext cx="742857" cy="31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D63B8A-433F-1EA6-C5B4-3AD005FF4906}"/>
              </a:ext>
            </a:extLst>
          </p:cNvPr>
          <p:cNvSpPr/>
          <p:nvPr/>
        </p:nvSpPr>
        <p:spPr bwMode="white">
          <a:xfrm>
            <a:off x="9986666" y="1898905"/>
            <a:ext cx="733332" cy="31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80A4FA-C05E-E8C3-B3C0-8F167F292F1B}"/>
              </a:ext>
            </a:extLst>
          </p:cNvPr>
          <p:cNvSpPr/>
          <p:nvPr/>
        </p:nvSpPr>
        <p:spPr bwMode="white">
          <a:xfrm>
            <a:off x="4024761" y="2586918"/>
            <a:ext cx="380952" cy="30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956C7F-A0A0-BF16-FF04-ABBB8F5F9B76}"/>
              </a:ext>
            </a:extLst>
          </p:cNvPr>
          <p:cNvSpPr/>
          <p:nvPr/>
        </p:nvSpPr>
        <p:spPr bwMode="white">
          <a:xfrm>
            <a:off x="6529523" y="2577362"/>
            <a:ext cx="380952" cy="32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B78FF8-AE68-11D7-630D-178DB6288776}"/>
              </a:ext>
            </a:extLst>
          </p:cNvPr>
          <p:cNvSpPr/>
          <p:nvPr/>
        </p:nvSpPr>
        <p:spPr bwMode="white">
          <a:xfrm>
            <a:off x="9043809" y="2577362"/>
            <a:ext cx="380952" cy="32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4BF6DD-DE72-DEE7-C1CA-C3CD3908388F}"/>
              </a:ext>
            </a:extLst>
          </p:cNvPr>
          <p:cNvSpPr/>
          <p:nvPr/>
        </p:nvSpPr>
        <p:spPr bwMode="white">
          <a:xfrm>
            <a:off x="5891428" y="3255819"/>
            <a:ext cx="1390476" cy="32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AC03363-AA52-F420-A2A1-062EC6EDE9AE}"/>
              </a:ext>
            </a:extLst>
          </p:cNvPr>
          <p:cNvSpPr/>
          <p:nvPr/>
        </p:nvSpPr>
        <p:spPr bwMode="white">
          <a:xfrm>
            <a:off x="9424761" y="3255819"/>
            <a:ext cx="1400000" cy="32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57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1F615E-A4D9-7356-6BD7-1D29D0BFDD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5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197CAD-DC2E-F449-FFCC-8D69F9538D2A}"/>
              </a:ext>
            </a:extLst>
          </p:cNvPr>
          <p:cNvSpPr/>
          <p:nvPr/>
        </p:nvSpPr>
        <p:spPr bwMode="white">
          <a:xfrm>
            <a:off x="4986666" y="2972963"/>
            <a:ext cx="400000" cy="34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27C4F3-8AA1-A376-B260-96796AC4AB56}"/>
              </a:ext>
            </a:extLst>
          </p:cNvPr>
          <p:cNvSpPr/>
          <p:nvPr/>
        </p:nvSpPr>
        <p:spPr bwMode="white">
          <a:xfrm>
            <a:off x="10253333" y="2972963"/>
            <a:ext cx="400000" cy="34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A2F49F-19E1-F006-CDB7-718AC79FC044}"/>
              </a:ext>
            </a:extLst>
          </p:cNvPr>
          <p:cNvSpPr/>
          <p:nvPr/>
        </p:nvSpPr>
        <p:spPr bwMode="white">
          <a:xfrm>
            <a:off x="7043809" y="3659007"/>
            <a:ext cx="400000" cy="34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A2AE90-FA98-DF53-79E5-BFD604A386FB}"/>
              </a:ext>
            </a:extLst>
          </p:cNvPr>
          <p:cNvSpPr/>
          <p:nvPr/>
        </p:nvSpPr>
        <p:spPr bwMode="white">
          <a:xfrm>
            <a:off x="1605714" y="4335523"/>
            <a:ext cx="400000" cy="34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4E177A-AB18-1F14-C9B1-DEDB269A63BE}"/>
              </a:ext>
            </a:extLst>
          </p:cNvPr>
          <p:cNvSpPr/>
          <p:nvPr/>
        </p:nvSpPr>
        <p:spPr bwMode="white">
          <a:xfrm>
            <a:off x="7300952" y="4335523"/>
            <a:ext cx="400000" cy="34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58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742E5E-EB83-CE76-10AF-3898226157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517055-5FA9-C273-2D36-C862B011BFCB}"/>
              </a:ext>
            </a:extLst>
          </p:cNvPr>
          <p:cNvSpPr/>
          <p:nvPr/>
        </p:nvSpPr>
        <p:spPr bwMode="white">
          <a:xfrm>
            <a:off x="1529523" y="2554404"/>
            <a:ext cx="1609523" cy="31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A3352F-D92F-549B-A397-5F988EA5A1E7}"/>
              </a:ext>
            </a:extLst>
          </p:cNvPr>
          <p:cNvSpPr/>
          <p:nvPr/>
        </p:nvSpPr>
        <p:spPr bwMode="white">
          <a:xfrm>
            <a:off x="4577142" y="2554404"/>
            <a:ext cx="1076190" cy="31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329ACE-6263-8872-E5ED-4B8928E9EC39}"/>
              </a:ext>
            </a:extLst>
          </p:cNvPr>
          <p:cNvSpPr/>
          <p:nvPr/>
        </p:nvSpPr>
        <p:spPr bwMode="white">
          <a:xfrm>
            <a:off x="7072380" y="2544872"/>
            <a:ext cx="733333" cy="33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3157AC-DED2-CD7A-833A-623FBA9197AA}"/>
              </a:ext>
            </a:extLst>
          </p:cNvPr>
          <p:cNvSpPr/>
          <p:nvPr/>
        </p:nvSpPr>
        <p:spPr bwMode="white">
          <a:xfrm>
            <a:off x="1529523" y="3908027"/>
            <a:ext cx="1628571" cy="324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C81263-B2CA-CDF7-41E5-D088E5EE4C2B}"/>
              </a:ext>
            </a:extLst>
          </p:cNvPr>
          <p:cNvSpPr/>
          <p:nvPr/>
        </p:nvSpPr>
        <p:spPr bwMode="white">
          <a:xfrm>
            <a:off x="4215238" y="3908027"/>
            <a:ext cx="3219047" cy="33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89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EA027E-40B6-6EB7-D26C-C3180759DD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0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C0F086-BF49-1A36-FCF9-709293CC76F7}"/>
              </a:ext>
            </a:extLst>
          </p:cNvPr>
          <p:cNvSpPr/>
          <p:nvPr/>
        </p:nvSpPr>
        <p:spPr bwMode="white">
          <a:xfrm>
            <a:off x="1339047" y="2420888"/>
            <a:ext cx="9866666" cy="456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03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9</Words>
  <Application>Microsoft Office PowerPoint</Application>
  <PresentationFormat>宽屏</PresentationFormat>
  <Paragraphs>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2023-08-12T11:01:44Z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