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49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AF642C5-81EB-4486-A330-C7BA7ED6E8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112" y="2895600"/>
            <a:ext cx="581977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053702-BA09-FCDF-0AFC-68E27E3E57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18810"/>
            <a:ext cx="10800000" cy="2222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4C6107E0-17B4-4F7F-B0C8-9B3F1367DA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300" y="3140968"/>
            <a:ext cx="10800000" cy="3535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772E552-41BD-4EA1-AA4A-AA50DF0477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8008" y="1711503"/>
            <a:ext cx="5237755" cy="63677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58154E90-D26E-415B-ACE9-8C41C1A996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8000" y="4348800"/>
            <a:ext cx="1512470" cy="77467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219ECD0-A635-4DE4-9288-45EFDC6F8A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2400" y="4334400"/>
            <a:ext cx="1512470" cy="77467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D487D91C-891A-44F6-92C2-0C098B2100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9765" y="4334400"/>
            <a:ext cx="1512470" cy="77467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5339BCEB-93AC-4A7F-84DD-1205090DCE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7130" y="4334400"/>
            <a:ext cx="1512470" cy="77467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2FE28538-D801-4A1A-AAA7-495D3A6D65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08340" y="4334400"/>
            <a:ext cx="1512470" cy="77467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CD046C02-A898-43AD-9EF5-C6A2AEE358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8000" y="5805264"/>
            <a:ext cx="1512470" cy="774676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51CA690C-9F99-4AB1-B36F-5DD14F7D23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2400" y="5777950"/>
            <a:ext cx="1512470" cy="77467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E6717C95-3F41-448E-813E-1D6E4FCF43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46615" y="5805264"/>
            <a:ext cx="3011240" cy="77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518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D6D4F3-8BFE-FEC1-FAF0-904A331717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7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49950C-AD60-EF30-5FC3-9E8538C33C94}"/>
              </a:ext>
            </a:extLst>
          </p:cNvPr>
          <p:cNvSpPr/>
          <p:nvPr/>
        </p:nvSpPr>
        <p:spPr bwMode="white">
          <a:xfrm>
            <a:off x="5196190" y="2583201"/>
            <a:ext cx="3257142" cy="324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88A97C-DBFE-3C60-0E24-E60EA4FEABDE}"/>
              </a:ext>
            </a:extLst>
          </p:cNvPr>
          <p:cNvSpPr/>
          <p:nvPr/>
        </p:nvSpPr>
        <p:spPr bwMode="white">
          <a:xfrm>
            <a:off x="4862857" y="3975126"/>
            <a:ext cx="2904761" cy="314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5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A8BC55-D6B7-0D06-8459-0A038CD076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7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F49162-A0DB-B3D8-8C4F-05337B302E76}"/>
              </a:ext>
            </a:extLst>
          </p:cNvPr>
          <p:cNvSpPr/>
          <p:nvPr/>
        </p:nvSpPr>
        <p:spPr bwMode="white">
          <a:xfrm>
            <a:off x="5424761" y="1840377"/>
            <a:ext cx="352380" cy="29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8D9C7C-9A99-86C2-30AB-6C4E5FBE1A01}"/>
              </a:ext>
            </a:extLst>
          </p:cNvPr>
          <p:cNvSpPr/>
          <p:nvPr/>
        </p:nvSpPr>
        <p:spPr bwMode="white">
          <a:xfrm>
            <a:off x="7739047" y="1859462"/>
            <a:ext cx="352380" cy="27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9DA0BB-5B1C-55BC-E99D-E14B8ABC746F}"/>
              </a:ext>
            </a:extLst>
          </p:cNvPr>
          <p:cNvSpPr/>
          <p:nvPr/>
        </p:nvSpPr>
        <p:spPr bwMode="white">
          <a:xfrm>
            <a:off x="9710476" y="1840377"/>
            <a:ext cx="361905" cy="29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78AFDC-B537-6408-9D02-3FB34F1F3A78}"/>
              </a:ext>
            </a:extLst>
          </p:cNvPr>
          <p:cNvSpPr/>
          <p:nvPr/>
        </p:nvSpPr>
        <p:spPr bwMode="white">
          <a:xfrm>
            <a:off x="5148571" y="2508359"/>
            <a:ext cx="390476" cy="333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57F38A-8608-7294-2135-8BE4810EAB7A}"/>
              </a:ext>
            </a:extLst>
          </p:cNvPr>
          <p:cNvSpPr/>
          <p:nvPr/>
        </p:nvSpPr>
        <p:spPr bwMode="white">
          <a:xfrm>
            <a:off x="1462857" y="3204970"/>
            <a:ext cx="723809" cy="333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42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E96A79-7472-FCDF-7FB2-11F7553E47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8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6B6A37-3005-4966-6947-B596C1D3C637}"/>
              </a:ext>
            </a:extLst>
          </p:cNvPr>
          <p:cNvSpPr/>
          <p:nvPr/>
        </p:nvSpPr>
        <p:spPr bwMode="white">
          <a:xfrm>
            <a:off x="4681904" y="1210309"/>
            <a:ext cx="380952" cy="32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767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2023-08-12T09:32:58Z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