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41" r:id="rId3"/>
    <p:sldId id="340" r:id="rId4"/>
    <p:sldId id="339" r:id="rId5"/>
    <p:sldId id="338" r:id="rId6"/>
    <p:sldId id="336" r:id="rId7"/>
    <p:sldId id="335" r:id="rId8"/>
    <p:sldId id="334" r:id="rId9"/>
    <p:sldId id="333" r:id="rId10"/>
    <p:sldId id="332" r:id="rId11"/>
    <p:sldId id="331" r:id="rId12"/>
    <p:sldId id="330" r:id="rId13"/>
    <p:sldId id="329" r:id="rId14"/>
    <p:sldId id="328" r:id="rId15"/>
    <p:sldId id="327" r:id="rId16"/>
    <p:sldId id="326" r:id="rId17"/>
    <p:sldId id="325" r:id="rId18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4" d="100"/>
          <a:sy n="104" d="100"/>
        </p:scale>
        <p:origin x="1206" y="11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FF00D303-EE9E-4BC6-84B3-8570DBA2CF5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28900" y="2414587"/>
            <a:ext cx="6934200" cy="20288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DC2C110-FA23-2C42-3D47-A6BC2984183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2282"/>
          <a:stretch/>
        </p:blipFill>
        <p:spPr>
          <a:xfrm>
            <a:off x="720000" y="972001"/>
            <a:ext cx="10800000" cy="28170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B59C281-0E4F-1E60-ED25-08CB16282E23}"/>
              </a:ext>
            </a:extLst>
          </p:cNvPr>
          <p:cNvSpPr/>
          <p:nvPr/>
        </p:nvSpPr>
        <p:spPr bwMode="white">
          <a:xfrm>
            <a:off x="1586666" y="2603108"/>
            <a:ext cx="247619" cy="2670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E231FD2-7B6D-39AE-0E7A-43B9EF8D57BA}"/>
              </a:ext>
            </a:extLst>
          </p:cNvPr>
          <p:cNvSpPr/>
          <p:nvPr/>
        </p:nvSpPr>
        <p:spPr bwMode="white">
          <a:xfrm>
            <a:off x="5548571" y="2603108"/>
            <a:ext cx="228571" cy="2670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9190F8E-3056-5EF1-C0EB-72FF55645920}"/>
              </a:ext>
            </a:extLst>
          </p:cNvPr>
          <p:cNvSpPr/>
          <p:nvPr/>
        </p:nvSpPr>
        <p:spPr bwMode="white">
          <a:xfrm>
            <a:off x="1615238" y="3347123"/>
            <a:ext cx="161904" cy="2575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1090561-D76E-0D82-7551-871CE7C48E18}"/>
              </a:ext>
            </a:extLst>
          </p:cNvPr>
          <p:cNvSpPr/>
          <p:nvPr/>
        </p:nvSpPr>
        <p:spPr bwMode="white">
          <a:xfrm>
            <a:off x="5539047" y="3347123"/>
            <a:ext cx="238095" cy="2575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EA6A9126-BA36-434C-92BF-0ADFADD7ED2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9867" y="3834901"/>
            <a:ext cx="10060266" cy="493396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id="{028C5AC4-1209-4D86-A77E-34801E5D88F1}"/>
              </a:ext>
            </a:extLst>
          </p:cNvPr>
          <p:cNvSpPr txBox="1"/>
          <p:nvPr/>
        </p:nvSpPr>
        <p:spPr>
          <a:xfrm>
            <a:off x="2999656" y="3806300"/>
            <a:ext cx="5760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>
                <a:solidFill>
                  <a:srgbClr val="F534A6"/>
                </a:solidFill>
              </a:rPr>
              <a:t>√</a:t>
            </a:r>
          </a:p>
        </p:txBody>
      </p:sp>
    </p:spTree>
    <p:extLst>
      <p:ext uri="{BB962C8B-B14F-4D97-AF65-F5344CB8AC3E}">
        <p14:creationId xmlns:p14="http://schemas.microsoft.com/office/powerpoint/2010/main" val="5333278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C3700DA-608A-58CA-A21C-E0CE29892CF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076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C42912A-A90B-0771-72C6-4A353ABCAE40}"/>
              </a:ext>
            </a:extLst>
          </p:cNvPr>
          <p:cNvSpPr/>
          <p:nvPr/>
        </p:nvSpPr>
        <p:spPr bwMode="white">
          <a:xfrm>
            <a:off x="10672380" y="2620727"/>
            <a:ext cx="352380" cy="3240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2D82372-E2BD-93E5-22FF-64C269FCCCEA}"/>
              </a:ext>
            </a:extLst>
          </p:cNvPr>
          <p:cNvSpPr/>
          <p:nvPr/>
        </p:nvSpPr>
        <p:spPr bwMode="white">
          <a:xfrm>
            <a:off x="10672380" y="4088380"/>
            <a:ext cx="352380" cy="3240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3387ADB-4DEE-5C15-E636-37E0AD21EC39}"/>
              </a:ext>
            </a:extLst>
          </p:cNvPr>
          <p:cNvSpPr/>
          <p:nvPr/>
        </p:nvSpPr>
        <p:spPr bwMode="white">
          <a:xfrm>
            <a:off x="10748571" y="4888918"/>
            <a:ext cx="247619" cy="1906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33727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422052E-5995-51B5-859C-2BE051ED38D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305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034FCB2-A372-EE77-BD54-930B8ED9F124}"/>
              </a:ext>
            </a:extLst>
          </p:cNvPr>
          <p:cNvSpPr/>
          <p:nvPr/>
        </p:nvSpPr>
        <p:spPr bwMode="white">
          <a:xfrm>
            <a:off x="8824761" y="4633928"/>
            <a:ext cx="2733334" cy="667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4854EA1-10BA-233A-74F1-654F7BBF28AB}"/>
              </a:ext>
            </a:extLst>
          </p:cNvPr>
          <p:cNvSpPr/>
          <p:nvPr/>
        </p:nvSpPr>
        <p:spPr bwMode="white">
          <a:xfrm>
            <a:off x="681904" y="5377757"/>
            <a:ext cx="619047" cy="572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22027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0CCF47E-1333-E5AC-919A-50EF6727C76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417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28735209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F822AF4-33A2-8642-08F7-26A54ECD597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947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5897BA6-077C-22D3-6E96-ACCF397846CA}"/>
              </a:ext>
            </a:extLst>
          </p:cNvPr>
          <p:cNvSpPr/>
          <p:nvPr/>
        </p:nvSpPr>
        <p:spPr bwMode="white">
          <a:xfrm>
            <a:off x="5129523" y="1067319"/>
            <a:ext cx="352380" cy="3145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FA0DD59-483A-3973-C56B-30AF2AC2A97A}"/>
              </a:ext>
            </a:extLst>
          </p:cNvPr>
          <p:cNvSpPr/>
          <p:nvPr/>
        </p:nvSpPr>
        <p:spPr bwMode="white">
          <a:xfrm>
            <a:off x="1529523" y="3231072"/>
            <a:ext cx="6657142" cy="343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D1F1D05-F520-BBCE-144C-9D184CC52586}"/>
              </a:ext>
            </a:extLst>
          </p:cNvPr>
          <p:cNvSpPr/>
          <p:nvPr/>
        </p:nvSpPr>
        <p:spPr bwMode="white">
          <a:xfrm>
            <a:off x="2224761" y="4670397"/>
            <a:ext cx="752380" cy="3240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2E66404-E018-53DD-00F1-04D13CE8A79B}"/>
              </a:ext>
            </a:extLst>
          </p:cNvPr>
          <p:cNvSpPr/>
          <p:nvPr/>
        </p:nvSpPr>
        <p:spPr bwMode="white">
          <a:xfrm>
            <a:off x="4043809" y="4670397"/>
            <a:ext cx="723809" cy="3240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A4D718C-ED85-29C4-61E8-AC0C0AF9008A}"/>
              </a:ext>
            </a:extLst>
          </p:cNvPr>
          <p:cNvSpPr/>
          <p:nvPr/>
        </p:nvSpPr>
        <p:spPr bwMode="white">
          <a:xfrm>
            <a:off x="7634285" y="4670397"/>
            <a:ext cx="723809" cy="3336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CB588F5-EA30-0124-1AD0-687117EA35E1}"/>
              </a:ext>
            </a:extLst>
          </p:cNvPr>
          <p:cNvSpPr/>
          <p:nvPr/>
        </p:nvSpPr>
        <p:spPr bwMode="white">
          <a:xfrm>
            <a:off x="5653333" y="5394825"/>
            <a:ext cx="2885714" cy="3336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57866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61CE090-BE2C-2BC6-4F47-FA1C9DC6332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694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98865202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0" name="直接连接符 59">
            <a:extLst>
              <a:ext uri="{FF2B5EF4-FFF2-40B4-BE49-F238E27FC236}">
                <a16:creationId xmlns:a16="http://schemas.microsoft.com/office/drawing/2014/main" id="{F30E526A-D23E-4084-A9D9-F14BC538492E}"/>
              </a:ext>
            </a:extLst>
          </p:cNvPr>
          <p:cNvCxnSpPr/>
          <p:nvPr/>
        </p:nvCxnSpPr>
        <p:spPr>
          <a:xfrm>
            <a:off x="767408" y="5373216"/>
            <a:ext cx="936104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3" name="img_16777215">
            <a:extLst>
              <a:ext uri="{FF2B5EF4-FFF2-40B4-BE49-F238E27FC236}">
                <a16:creationId xmlns:a16="http://schemas.microsoft.com/office/drawing/2014/main" id="{F6982A86-5926-2476-0541-A4E3970C99D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268760"/>
            <a:ext cx="10800000" cy="41142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1" name="图片 60">
            <a:extLst>
              <a:ext uri="{FF2B5EF4-FFF2-40B4-BE49-F238E27FC236}">
                <a16:creationId xmlns:a16="http://schemas.microsoft.com/office/drawing/2014/main" id="{C02F90B8-95B4-4344-9D62-76BE707C10E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6339" y="1484783"/>
            <a:ext cx="9361040" cy="796262"/>
          </a:xfrm>
          <a:prstGeom prst="rect">
            <a:avLst/>
          </a:prstGeom>
        </p:spPr>
      </p:pic>
      <p:pic>
        <p:nvPicPr>
          <p:cNvPr id="62" name="图片 61">
            <a:extLst>
              <a:ext uri="{FF2B5EF4-FFF2-40B4-BE49-F238E27FC236}">
                <a16:creationId xmlns:a16="http://schemas.microsoft.com/office/drawing/2014/main" id="{88FFB8FE-9F89-42D6-821E-0967FB239E8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6339" y="2243033"/>
            <a:ext cx="9361040" cy="796262"/>
          </a:xfrm>
          <a:prstGeom prst="rect">
            <a:avLst/>
          </a:prstGeom>
        </p:spPr>
      </p:pic>
      <p:pic>
        <p:nvPicPr>
          <p:cNvPr id="63" name="图片 62">
            <a:extLst>
              <a:ext uri="{FF2B5EF4-FFF2-40B4-BE49-F238E27FC236}">
                <a16:creationId xmlns:a16="http://schemas.microsoft.com/office/drawing/2014/main" id="{74C512BC-1F6F-4C6B-985D-9EF3763447C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6339" y="3018737"/>
            <a:ext cx="9361040" cy="796262"/>
          </a:xfrm>
          <a:prstGeom prst="rect">
            <a:avLst/>
          </a:prstGeom>
        </p:spPr>
      </p:pic>
      <p:pic>
        <p:nvPicPr>
          <p:cNvPr id="64" name="图片 63">
            <a:extLst>
              <a:ext uri="{FF2B5EF4-FFF2-40B4-BE49-F238E27FC236}">
                <a16:creationId xmlns:a16="http://schemas.microsoft.com/office/drawing/2014/main" id="{7D59E785-1FE3-4E7F-A298-559A7CB98FC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6339" y="3797545"/>
            <a:ext cx="9361040" cy="796262"/>
          </a:xfrm>
          <a:prstGeom prst="rect">
            <a:avLst/>
          </a:prstGeom>
        </p:spPr>
      </p:pic>
      <p:pic>
        <p:nvPicPr>
          <p:cNvPr id="65" name="图片 64">
            <a:extLst>
              <a:ext uri="{FF2B5EF4-FFF2-40B4-BE49-F238E27FC236}">
                <a16:creationId xmlns:a16="http://schemas.microsoft.com/office/drawing/2014/main" id="{BBA98F64-76E8-4FF4-AD34-21B79D2D8C8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6339" y="4580220"/>
            <a:ext cx="9361040" cy="7962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81953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A3EFCF3-64C1-3DEC-3F23-C390706149A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1628800"/>
            <a:ext cx="10800000" cy="40731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5" name="图片 54">
            <a:extLst>
              <a:ext uri="{FF2B5EF4-FFF2-40B4-BE49-F238E27FC236}">
                <a16:creationId xmlns:a16="http://schemas.microsoft.com/office/drawing/2014/main" id="{A1C9269C-2295-4526-A144-9BC0291FBA2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6818" y="1636580"/>
            <a:ext cx="9361040" cy="796262"/>
          </a:xfrm>
          <a:prstGeom prst="rect">
            <a:avLst/>
          </a:prstGeom>
        </p:spPr>
      </p:pic>
      <p:pic>
        <p:nvPicPr>
          <p:cNvPr id="56" name="图片 55">
            <a:extLst>
              <a:ext uri="{FF2B5EF4-FFF2-40B4-BE49-F238E27FC236}">
                <a16:creationId xmlns:a16="http://schemas.microsoft.com/office/drawing/2014/main" id="{B1BB44E9-4097-4B77-8AF4-3034C953D94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6818" y="2407355"/>
            <a:ext cx="9361040" cy="796262"/>
          </a:xfrm>
          <a:prstGeom prst="rect">
            <a:avLst/>
          </a:prstGeom>
        </p:spPr>
      </p:pic>
      <p:pic>
        <p:nvPicPr>
          <p:cNvPr id="57" name="图片 56">
            <a:extLst>
              <a:ext uri="{FF2B5EF4-FFF2-40B4-BE49-F238E27FC236}">
                <a16:creationId xmlns:a16="http://schemas.microsoft.com/office/drawing/2014/main" id="{D4CE8420-3043-4B97-A682-5DA4EC03140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6818" y="3174955"/>
            <a:ext cx="9361040" cy="796262"/>
          </a:xfrm>
          <a:prstGeom prst="rect">
            <a:avLst/>
          </a:prstGeom>
        </p:spPr>
      </p:pic>
      <p:pic>
        <p:nvPicPr>
          <p:cNvPr id="58" name="图片 57">
            <a:extLst>
              <a:ext uri="{FF2B5EF4-FFF2-40B4-BE49-F238E27FC236}">
                <a16:creationId xmlns:a16="http://schemas.microsoft.com/office/drawing/2014/main" id="{760905B2-32F6-409C-836F-F051C04CEBE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6818" y="3950659"/>
            <a:ext cx="9361040" cy="796262"/>
          </a:xfrm>
          <a:prstGeom prst="rect">
            <a:avLst/>
          </a:prstGeom>
        </p:spPr>
      </p:pic>
      <p:pic>
        <p:nvPicPr>
          <p:cNvPr id="59" name="图片 58">
            <a:extLst>
              <a:ext uri="{FF2B5EF4-FFF2-40B4-BE49-F238E27FC236}">
                <a16:creationId xmlns:a16="http://schemas.microsoft.com/office/drawing/2014/main" id="{F371A655-6D07-469E-AE0C-4F328C65B68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6818" y="4738564"/>
            <a:ext cx="9361040" cy="7962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54171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D9D4F30C-6D75-4815-9D82-E11CE44C16C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3104" y="962018"/>
            <a:ext cx="10800000" cy="2896875"/>
          </a:xfrm>
          <a:prstGeom prst="rect">
            <a:avLst/>
          </a:prstGeom>
        </p:spPr>
      </p:pic>
      <p:sp>
        <p:nvSpPr>
          <p:cNvPr id="13" name="文本框 12">
            <a:extLst>
              <a:ext uri="{FF2B5EF4-FFF2-40B4-BE49-F238E27FC236}">
                <a16:creationId xmlns:a16="http://schemas.microsoft.com/office/drawing/2014/main" id="{3A2EA4B9-3494-4BEE-A626-096A669D99A1}"/>
              </a:ext>
            </a:extLst>
          </p:cNvPr>
          <p:cNvSpPr txBox="1"/>
          <p:nvPr/>
        </p:nvSpPr>
        <p:spPr>
          <a:xfrm>
            <a:off x="1847528" y="1700808"/>
            <a:ext cx="5760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>
                <a:solidFill>
                  <a:srgbClr val="F534A6"/>
                </a:solidFill>
              </a:rPr>
              <a:t>√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FAD6E56C-F3A7-42E6-B9FB-067627CCFBBE}"/>
              </a:ext>
            </a:extLst>
          </p:cNvPr>
          <p:cNvSpPr txBox="1"/>
          <p:nvPr/>
        </p:nvSpPr>
        <p:spPr>
          <a:xfrm>
            <a:off x="5303912" y="1705713"/>
            <a:ext cx="5760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>
                <a:solidFill>
                  <a:srgbClr val="F534A6"/>
                </a:solidFill>
              </a:rPr>
              <a:t>√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6D1711BB-38D4-4E16-A81A-6D76201A0545}"/>
              </a:ext>
            </a:extLst>
          </p:cNvPr>
          <p:cNvSpPr txBox="1"/>
          <p:nvPr/>
        </p:nvSpPr>
        <p:spPr>
          <a:xfrm>
            <a:off x="8904312" y="1733966"/>
            <a:ext cx="5760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>
                <a:solidFill>
                  <a:srgbClr val="F534A6"/>
                </a:solidFill>
              </a:rPr>
              <a:t>√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E09C8FF6-7A0B-43DB-8854-446666ADD927}"/>
              </a:ext>
            </a:extLst>
          </p:cNvPr>
          <p:cNvSpPr txBox="1"/>
          <p:nvPr/>
        </p:nvSpPr>
        <p:spPr>
          <a:xfrm>
            <a:off x="1847528" y="2439598"/>
            <a:ext cx="5760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>
                <a:solidFill>
                  <a:srgbClr val="F534A6"/>
                </a:solidFill>
              </a:rPr>
              <a:t>√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AAD15310-9993-4E21-94F3-8700403D19BF}"/>
              </a:ext>
            </a:extLst>
          </p:cNvPr>
          <p:cNvSpPr txBox="1"/>
          <p:nvPr/>
        </p:nvSpPr>
        <p:spPr>
          <a:xfrm>
            <a:off x="5740587" y="2372399"/>
            <a:ext cx="5760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>
                <a:solidFill>
                  <a:srgbClr val="F534A6"/>
                </a:solidFill>
              </a:rPr>
              <a:t>√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858F9AD3-5066-4F69-824F-69875C88AFE4}"/>
              </a:ext>
            </a:extLst>
          </p:cNvPr>
          <p:cNvSpPr txBox="1"/>
          <p:nvPr/>
        </p:nvSpPr>
        <p:spPr>
          <a:xfrm>
            <a:off x="8861795" y="2395776"/>
            <a:ext cx="5760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>
                <a:solidFill>
                  <a:srgbClr val="F534A6"/>
                </a:solidFill>
              </a:rPr>
              <a:t>√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1D8A306B-4D93-44A0-84C7-1597FE602D4B}"/>
              </a:ext>
            </a:extLst>
          </p:cNvPr>
          <p:cNvSpPr txBox="1"/>
          <p:nvPr/>
        </p:nvSpPr>
        <p:spPr>
          <a:xfrm>
            <a:off x="1991544" y="3148230"/>
            <a:ext cx="5760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>
                <a:solidFill>
                  <a:srgbClr val="F534A6"/>
                </a:solidFill>
              </a:rPr>
              <a:t>√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2AFE1000-C859-49E7-8154-5C26DCB32005}"/>
              </a:ext>
            </a:extLst>
          </p:cNvPr>
          <p:cNvSpPr txBox="1"/>
          <p:nvPr/>
        </p:nvSpPr>
        <p:spPr>
          <a:xfrm>
            <a:off x="6299292" y="3190491"/>
            <a:ext cx="5760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>
                <a:solidFill>
                  <a:srgbClr val="F534A6"/>
                </a:solidFill>
              </a:rPr>
              <a:t>√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DB25FFFD-15B2-42F8-94C7-3E39D4CD2877}"/>
              </a:ext>
            </a:extLst>
          </p:cNvPr>
          <p:cNvSpPr txBox="1"/>
          <p:nvPr/>
        </p:nvSpPr>
        <p:spPr>
          <a:xfrm>
            <a:off x="10185648" y="3148230"/>
            <a:ext cx="5760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>
                <a:solidFill>
                  <a:srgbClr val="F534A6"/>
                </a:solidFill>
              </a:rPr>
              <a:t>√</a:t>
            </a:r>
          </a:p>
        </p:txBody>
      </p:sp>
    </p:spTree>
    <p:extLst>
      <p:ext uri="{BB962C8B-B14F-4D97-AF65-F5344CB8AC3E}">
        <p14:creationId xmlns:p14="http://schemas.microsoft.com/office/powerpoint/2010/main" val="23020285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AB552D7-7444-E025-6058-066C16A8331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856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DDD93FB2-81BB-4C45-A61A-387BCBA2E257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accent3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5519936" y="1887031"/>
            <a:ext cx="1609532" cy="821889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0ED1E926-1D96-4E94-A9FE-75292E2DF561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prstClr val="black"/>
              <a:schemeClr val="accent3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8226000" y="1891401"/>
            <a:ext cx="830450" cy="821889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4C5336A7-74C4-4C7A-ACCA-C1D359F8C44D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accent3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1775520" y="3068960"/>
            <a:ext cx="1609532" cy="821889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551AA6E0-0682-4917-93FB-A19FC4238D5D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accent3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6387149" y="3068960"/>
            <a:ext cx="1609532" cy="821889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F988E5F5-59AD-4461-BB95-C9F0E53E333C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prstClr val="black"/>
              <a:schemeClr val="accent3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9840416" y="3068959"/>
            <a:ext cx="830450" cy="821889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24E6F778-22B8-4D72-A3C5-47E59845B98F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accent3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4302000" y="4221088"/>
            <a:ext cx="1609532" cy="821889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A9C727D3-0CCF-4DF5-AF0E-686F915CECFD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accent3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9840416" y="4232975"/>
            <a:ext cx="1609532" cy="821889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37AD99F1-C46B-4447-944F-9778E7C66E92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prstClr val="black"/>
              <a:schemeClr val="accent3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1224000" y="5396400"/>
            <a:ext cx="830450" cy="821889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8AB5FE44-C339-4AB8-963B-CDBA7BE02695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prstClr val="black"/>
              <a:schemeClr val="accent3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3935760" y="5396400"/>
            <a:ext cx="830450" cy="8218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44201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8BD3218-FB06-CA0C-615E-84963B47711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835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463FEC1-2FE6-09D6-7AD5-2CCE2417FE4B}"/>
              </a:ext>
            </a:extLst>
          </p:cNvPr>
          <p:cNvSpPr/>
          <p:nvPr/>
        </p:nvSpPr>
        <p:spPr bwMode="white">
          <a:xfrm>
            <a:off x="2053333" y="1944131"/>
            <a:ext cx="961904" cy="343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CD00D1C-8B5B-D92C-4182-9EE8ABF661CF}"/>
              </a:ext>
            </a:extLst>
          </p:cNvPr>
          <p:cNvSpPr/>
          <p:nvPr/>
        </p:nvSpPr>
        <p:spPr bwMode="white">
          <a:xfrm>
            <a:off x="6215238" y="1944131"/>
            <a:ext cx="952380" cy="343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7F0CA6D-444F-7FA5-40BD-92D95CAE45D4}"/>
              </a:ext>
            </a:extLst>
          </p:cNvPr>
          <p:cNvSpPr/>
          <p:nvPr/>
        </p:nvSpPr>
        <p:spPr bwMode="white">
          <a:xfrm>
            <a:off x="3139047" y="2677995"/>
            <a:ext cx="780952" cy="2668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5F88563-0302-81E5-4CFA-91C6DB2B3157}"/>
              </a:ext>
            </a:extLst>
          </p:cNvPr>
          <p:cNvSpPr/>
          <p:nvPr/>
        </p:nvSpPr>
        <p:spPr bwMode="white">
          <a:xfrm>
            <a:off x="6748571" y="2658933"/>
            <a:ext cx="790476" cy="285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8EC651D-AC34-E4D8-1E93-38ADEB4ABEB8}"/>
              </a:ext>
            </a:extLst>
          </p:cNvPr>
          <p:cNvSpPr/>
          <p:nvPr/>
        </p:nvSpPr>
        <p:spPr bwMode="white">
          <a:xfrm>
            <a:off x="3510476" y="3383266"/>
            <a:ext cx="342857" cy="76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D2C4E94-B5FE-7944-C6A2-34A502C37F9D}"/>
              </a:ext>
            </a:extLst>
          </p:cNvPr>
          <p:cNvSpPr/>
          <p:nvPr/>
        </p:nvSpPr>
        <p:spPr bwMode="white">
          <a:xfrm>
            <a:off x="3481904" y="3469043"/>
            <a:ext cx="428571" cy="2668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9CCBC4AB-AC4A-38A9-FE72-DA50C2EF55E5}"/>
              </a:ext>
            </a:extLst>
          </p:cNvPr>
          <p:cNvSpPr/>
          <p:nvPr/>
        </p:nvSpPr>
        <p:spPr bwMode="white">
          <a:xfrm>
            <a:off x="8616280" y="3140968"/>
            <a:ext cx="576064" cy="7200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91189C01-5AEB-DE88-D31E-2E30FDB7FA5B}"/>
              </a:ext>
            </a:extLst>
          </p:cNvPr>
          <p:cNvSpPr/>
          <p:nvPr/>
        </p:nvSpPr>
        <p:spPr bwMode="white">
          <a:xfrm>
            <a:off x="2415238" y="4117130"/>
            <a:ext cx="361904" cy="2668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41FE9A7C-8635-F53A-543F-78D7F2A2CC11}"/>
              </a:ext>
            </a:extLst>
          </p:cNvPr>
          <p:cNvSpPr/>
          <p:nvPr/>
        </p:nvSpPr>
        <p:spPr bwMode="white">
          <a:xfrm>
            <a:off x="7053333" y="4098069"/>
            <a:ext cx="361904" cy="285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77054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2E69EF3-2FDC-0DEA-9E17-EA446DAF537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397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FB8B01F-CBC2-75D8-4C80-554DEDC7D224}"/>
              </a:ext>
            </a:extLst>
          </p:cNvPr>
          <p:cNvSpPr/>
          <p:nvPr/>
        </p:nvSpPr>
        <p:spPr bwMode="white">
          <a:xfrm>
            <a:off x="2072380" y="2982905"/>
            <a:ext cx="342857" cy="3049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2FB08BA-8E26-107D-1DFB-37EE1AA66369}"/>
              </a:ext>
            </a:extLst>
          </p:cNvPr>
          <p:cNvSpPr/>
          <p:nvPr/>
        </p:nvSpPr>
        <p:spPr bwMode="white">
          <a:xfrm>
            <a:off x="4948571" y="2973375"/>
            <a:ext cx="342857" cy="3145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5393720B-33BF-40E3-9188-09809BAE477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501008"/>
            <a:ext cx="10800000" cy="14317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91E820A-9285-4E0B-9ECA-AAB4052C3B4C}"/>
              </a:ext>
            </a:extLst>
          </p:cNvPr>
          <p:cNvSpPr/>
          <p:nvPr/>
        </p:nvSpPr>
        <p:spPr bwMode="white">
          <a:xfrm>
            <a:off x="3139047" y="3691910"/>
            <a:ext cx="371428" cy="3245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791AF6C-1758-41D3-BAB7-556D817407EB}"/>
              </a:ext>
            </a:extLst>
          </p:cNvPr>
          <p:cNvSpPr/>
          <p:nvPr/>
        </p:nvSpPr>
        <p:spPr bwMode="white">
          <a:xfrm>
            <a:off x="7262857" y="3691910"/>
            <a:ext cx="380952" cy="3245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308505A-888F-42B3-A9F8-C4DADE3219D1}"/>
              </a:ext>
            </a:extLst>
          </p:cNvPr>
          <p:cNvSpPr/>
          <p:nvPr/>
        </p:nvSpPr>
        <p:spPr bwMode="white">
          <a:xfrm>
            <a:off x="2053333" y="4436432"/>
            <a:ext cx="380952" cy="2958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4444169-0DB9-4B48-B227-2FBB8DBF3A37}"/>
              </a:ext>
            </a:extLst>
          </p:cNvPr>
          <p:cNvSpPr/>
          <p:nvPr/>
        </p:nvSpPr>
        <p:spPr bwMode="white">
          <a:xfrm>
            <a:off x="3672380" y="4426886"/>
            <a:ext cx="371428" cy="3149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85263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343CFF6-A03A-CAC0-863C-A1821E528C9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656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F27E844-6352-C84C-44A2-A24D310E1C05}"/>
              </a:ext>
            </a:extLst>
          </p:cNvPr>
          <p:cNvSpPr/>
          <p:nvPr/>
        </p:nvSpPr>
        <p:spPr bwMode="white">
          <a:xfrm>
            <a:off x="2567619" y="3042419"/>
            <a:ext cx="409523" cy="353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6B26B97-3BAB-341A-68E7-48CFE3D563D0}"/>
              </a:ext>
            </a:extLst>
          </p:cNvPr>
          <p:cNvSpPr/>
          <p:nvPr/>
        </p:nvSpPr>
        <p:spPr bwMode="white">
          <a:xfrm>
            <a:off x="5948571" y="3042419"/>
            <a:ext cx="400000" cy="353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6225158-6E6C-3FCD-B86F-7646F9CF8472}"/>
              </a:ext>
            </a:extLst>
          </p:cNvPr>
          <p:cNvSpPr/>
          <p:nvPr/>
        </p:nvSpPr>
        <p:spPr bwMode="white">
          <a:xfrm>
            <a:off x="9758095" y="3042419"/>
            <a:ext cx="400000" cy="353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6295C55-1AB5-37FB-D5DB-EC41281F90FE}"/>
              </a:ext>
            </a:extLst>
          </p:cNvPr>
          <p:cNvSpPr/>
          <p:nvPr/>
        </p:nvSpPr>
        <p:spPr bwMode="white">
          <a:xfrm>
            <a:off x="2862857" y="4645325"/>
            <a:ext cx="400000" cy="3434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E57C950-07D8-DBD7-8420-933D965075AE}"/>
              </a:ext>
            </a:extLst>
          </p:cNvPr>
          <p:cNvSpPr/>
          <p:nvPr/>
        </p:nvSpPr>
        <p:spPr bwMode="white">
          <a:xfrm>
            <a:off x="6358095" y="4645325"/>
            <a:ext cx="399999" cy="3434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2C25102-AB58-E9DD-998B-68ABC8161ED5}"/>
              </a:ext>
            </a:extLst>
          </p:cNvPr>
          <p:cNvSpPr/>
          <p:nvPr/>
        </p:nvSpPr>
        <p:spPr bwMode="white">
          <a:xfrm>
            <a:off x="9634285" y="4645325"/>
            <a:ext cx="400000" cy="3434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08704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20F74CD-74B7-713B-BFFE-6F121D630D5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182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95A5361-EFD0-ACF9-3405-F42AD7E6717A}"/>
              </a:ext>
            </a:extLst>
          </p:cNvPr>
          <p:cNvSpPr/>
          <p:nvPr/>
        </p:nvSpPr>
        <p:spPr bwMode="white">
          <a:xfrm>
            <a:off x="1796190" y="1889137"/>
            <a:ext cx="733333" cy="3248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719C7F9-C251-7389-50F2-28F1264D28CA}"/>
              </a:ext>
            </a:extLst>
          </p:cNvPr>
          <p:cNvSpPr/>
          <p:nvPr/>
        </p:nvSpPr>
        <p:spPr bwMode="white">
          <a:xfrm>
            <a:off x="5348571" y="1898690"/>
            <a:ext cx="742857" cy="3057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3A687AF-9EB1-213C-0550-27FBE4F87176}"/>
              </a:ext>
            </a:extLst>
          </p:cNvPr>
          <p:cNvSpPr/>
          <p:nvPr/>
        </p:nvSpPr>
        <p:spPr bwMode="white">
          <a:xfrm>
            <a:off x="8910476" y="1889137"/>
            <a:ext cx="723810" cy="3248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0B5A5B8-DC6B-3C1E-E419-777CB83B125D}"/>
              </a:ext>
            </a:extLst>
          </p:cNvPr>
          <p:cNvSpPr/>
          <p:nvPr/>
        </p:nvSpPr>
        <p:spPr bwMode="white">
          <a:xfrm>
            <a:off x="1796190" y="2605650"/>
            <a:ext cx="742857" cy="315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ABA484B-3993-1716-3377-27B08B341BA4}"/>
              </a:ext>
            </a:extLst>
          </p:cNvPr>
          <p:cNvSpPr/>
          <p:nvPr/>
        </p:nvSpPr>
        <p:spPr bwMode="white">
          <a:xfrm>
            <a:off x="5367619" y="2605650"/>
            <a:ext cx="714285" cy="315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D4D9E2B-69C6-1CDC-9A66-C8E5B69EA829}"/>
              </a:ext>
            </a:extLst>
          </p:cNvPr>
          <p:cNvSpPr/>
          <p:nvPr/>
        </p:nvSpPr>
        <p:spPr bwMode="white">
          <a:xfrm>
            <a:off x="8910476" y="2596096"/>
            <a:ext cx="733333" cy="3343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5E4D993-60DE-F239-091B-7E64D49D7858}"/>
              </a:ext>
            </a:extLst>
          </p:cNvPr>
          <p:cNvSpPr/>
          <p:nvPr/>
        </p:nvSpPr>
        <p:spPr bwMode="white">
          <a:xfrm>
            <a:off x="1805714" y="3312610"/>
            <a:ext cx="733333" cy="315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C390DA4B-11CC-0855-7FA0-512DB290D5B5}"/>
              </a:ext>
            </a:extLst>
          </p:cNvPr>
          <p:cNvSpPr/>
          <p:nvPr/>
        </p:nvSpPr>
        <p:spPr bwMode="white">
          <a:xfrm>
            <a:off x="5348571" y="3303056"/>
            <a:ext cx="742857" cy="3248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08507930-A855-EC32-E203-DAA78BBF4F67}"/>
              </a:ext>
            </a:extLst>
          </p:cNvPr>
          <p:cNvSpPr/>
          <p:nvPr/>
        </p:nvSpPr>
        <p:spPr bwMode="white">
          <a:xfrm>
            <a:off x="8910476" y="3312610"/>
            <a:ext cx="733333" cy="315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765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289A1C8-E739-1860-69E5-005427ACE7A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340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7646DA2-59DD-C601-5EE3-65CF252B53DA}"/>
              </a:ext>
            </a:extLst>
          </p:cNvPr>
          <p:cNvSpPr/>
          <p:nvPr/>
        </p:nvSpPr>
        <p:spPr bwMode="white">
          <a:xfrm>
            <a:off x="10681904" y="1945819"/>
            <a:ext cx="399999" cy="3437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A62BF64-8873-5464-3A31-CB6B81BC5059}"/>
              </a:ext>
            </a:extLst>
          </p:cNvPr>
          <p:cNvSpPr/>
          <p:nvPr/>
        </p:nvSpPr>
        <p:spPr bwMode="white">
          <a:xfrm>
            <a:off x="10681904" y="2661863"/>
            <a:ext cx="399999" cy="3532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57617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1288755-369F-DFE8-8F49-DFBD3DE340F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577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B8C0433-3383-07A7-A3B3-F91E0D93359D}"/>
              </a:ext>
            </a:extLst>
          </p:cNvPr>
          <p:cNvSpPr/>
          <p:nvPr/>
        </p:nvSpPr>
        <p:spPr bwMode="white">
          <a:xfrm>
            <a:off x="1529523" y="2621393"/>
            <a:ext cx="5038095" cy="3432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8364641-4C85-CE38-8E23-7C0C2A739C0F}"/>
              </a:ext>
            </a:extLst>
          </p:cNvPr>
          <p:cNvSpPr/>
          <p:nvPr/>
        </p:nvSpPr>
        <p:spPr bwMode="white">
          <a:xfrm>
            <a:off x="1520000" y="4070571"/>
            <a:ext cx="3085714" cy="3336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C6515B0-3F5C-EB54-668F-9237250E772A}"/>
              </a:ext>
            </a:extLst>
          </p:cNvPr>
          <p:cNvSpPr/>
          <p:nvPr/>
        </p:nvSpPr>
        <p:spPr bwMode="white">
          <a:xfrm>
            <a:off x="1520000" y="5301208"/>
            <a:ext cx="5152064" cy="5713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21202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145</TotalTime>
  <Words>10</Words>
  <Application>Microsoft Office PowerPoint</Application>
  <PresentationFormat>宽屏</PresentationFormat>
  <Paragraphs>10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19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65</cp:revision>
  <dcterms:created xsi:type="dcterms:W3CDTF">2015-09-16T06:44:00Z</dcterms:created>
  <dcterms:modified xsi:type="dcterms:W3CDTF">2023-08-12T10:47:37Z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