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 b="-15864"/>
          <a:stretch>
            <a:fillRect/>
          </a:stretch>
        </p:blipFill>
        <p:spPr>
          <a:xfrm>
            <a:off x="1559560" y="2925445"/>
            <a:ext cx="9019540" cy="10013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379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06549" y="3225085"/>
            <a:ext cx="342770" cy="2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188" y="3244149"/>
            <a:ext cx="352291" cy="2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9823" y="4006672"/>
            <a:ext cx="199949" cy="2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8362" y="4025735"/>
            <a:ext cx="199949" cy="2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0125" y="4025735"/>
            <a:ext cx="199949" cy="2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25944" y="4664348"/>
            <a:ext cx="323727" cy="2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67506" y="4683411"/>
            <a:ext cx="361813" cy="2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78589" y="5493591"/>
            <a:ext cx="218992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45037" y="5484060"/>
            <a:ext cx="218992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35314" y="5493591"/>
            <a:ext cx="380856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34357" y="5512654"/>
            <a:ext cx="390377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86498" y="5512654"/>
            <a:ext cx="228514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57732" y="5512654"/>
            <a:ext cx="409420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83375" y="6351430"/>
            <a:ext cx="409420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68866" y="6351430"/>
            <a:ext cx="380856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825793" y="6351430"/>
            <a:ext cx="390377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24836" y="6370493"/>
            <a:ext cx="409420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586498" y="6370493"/>
            <a:ext cx="218992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357732" y="6370493"/>
            <a:ext cx="409420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772920"/>
            <a:ext cx="4002405" cy="1108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3705" y="1772285"/>
            <a:ext cx="3869690" cy="1146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9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243667"/>
            <a:ext cx="409420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243667"/>
            <a:ext cx="399899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2243667"/>
            <a:ext cx="390377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253197"/>
            <a:ext cx="390377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2948858"/>
            <a:ext cx="390377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939329"/>
            <a:ext cx="399899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2948858"/>
            <a:ext cx="409420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38" y="2939329"/>
            <a:ext cx="409420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15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2112645"/>
            <a:ext cx="554990" cy="5340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2112645"/>
            <a:ext cx="554990" cy="5340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015" y="2112645"/>
            <a:ext cx="554990" cy="5340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845" y="2894965"/>
            <a:ext cx="554990" cy="534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2894965"/>
            <a:ext cx="554990" cy="5340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7485" y="2894965"/>
            <a:ext cx="554990" cy="53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939546" y="2819200"/>
            <a:ext cx="2075667" cy="29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68110" y="3478295"/>
            <a:ext cx="2846901" cy="29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0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4215" y="1519555"/>
            <a:ext cx="46037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5795" y="1519555"/>
            <a:ext cx="45021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2025-01-22T07:23:22Z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