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0" y="3152775"/>
            <a:ext cx="36703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2266950"/>
            <a:ext cx="113855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049" y="3100675"/>
            <a:ext cx="5619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158" y="3063729"/>
            <a:ext cx="5619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740" y="3054493"/>
            <a:ext cx="56197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6612" y="3072966"/>
            <a:ext cx="56197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048" y="3867293"/>
            <a:ext cx="561975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157" y="3867293"/>
            <a:ext cx="561975" cy="638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2503" y="3848821"/>
            <a:ext cx="561975" cy="638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4322" y="3848821"/>
            <a:ext cx="5619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631950"/>
            <a:ext cx="11309350" cy="359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560" y="4541548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38444" y="4747489"/>
            <a:ext cx="666647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988820"/>
            <a:ext cx="11886565" cy="2760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78" y="4135148"/>
            <a:ext cx="27146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977" y="4125912"/>
            <a:ext cx="2714625" cy="638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76044" y="4230253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8982" y="3195781"/>
            <a:ext cx="323274" cy="35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72771" y="4248726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484630"/>
            <a:ext cx="86804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8589" y="4571999"/>
            <a:ext cx="444975" cy="59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559" y="4560021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" y="1862455"/>
            <a:ext cx="1187005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614" y="3737985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1826" y="1902689"/>
            <a:ext cx="666647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8881" y="1874980"/>
            <a:ext cx="666647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9099" y="3916216"/>
            <a:ext cx="666647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2025-01-20T08:18:33Z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