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325" y="3140075"/>
            <a:ext cx="419735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" y="1302385"/>
            <a:ext cx="11931650" cy="3550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5191760"/>
            <a:ext cx="29527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5" y="5910580"/>
            <a:ext cx="41846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9923" y="2352530"/>
            <a:ext cx="27146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69" y="5899293"/>
            <a:ext cx="2714625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2117" y="2493817"/>
            <a:ext cx="463447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1644" y="2244437"/>
            <a:ext cx="1627229" cy="31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68408" y="5994399"/>
            <a:ext cx="463447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" y="1910080"/>
            <a:ext cx="11873865" cy="2837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396" y="4107439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4481" y="4193308"/>
            <a:ext cx="463447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86280"/>
            <a:ext cx="11829415" cy="2684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0699" y="3823853"/>
            <a:ext cx="463447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32" y="3691803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1877695"/>
            <a:ext cx="11969750" cy="318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978" y="4375294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7499" y="2669308"/>
            <a:ext cx="528101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0590" y="4553526"/>
            <a:ext cx="528101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2025-01-20T07:55:07Z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