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 b="34504"/>
          <a:stretch>
            <a:fillRect/>
          </a:stretch>
        </p:blipFill>
        <p:spPr>
          <a:xfrm>
            <a:off x="1559560" y="2132965"/>
            <a:ext cx="9046845" cy="933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 b="25038"/>
          <a:stretch>
            <a:fillRect/>
          </a:stretch>
        </p:blipFill>
        <p:spPr>
          <a:xfrm>
            <a:off x="2722880" y="3644900"/>
            <a:ext cx="6746875" cy="10528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59193" y="4425787"/>
            <a:ext cx="2466045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0135" y="4578350"/>
            <a:ext cx="350393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87909" y="5350113"/>
            <a:ext cx="390377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1075" y="5445125"/>
            <a:ext cx="342900" cy="11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2392" y="5359642"/>
            <a:ext cx="228513" cy="2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8841" y="5350113"/>
            <a:ext cx="228513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3853" y="5321526"/>
            <a:ext cx="380856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2893308"/>
            <a:ext cx="409420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11" y="2979158"/>
            <a:ext cx="333249" cy="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6624" y="2893308"/>
            <a:ext cx="380856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3073" y="2893308"/>
            <a:ext cx="390377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4256" y="2893308"/>
            <a:ext cx="380856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9269" y="4400455"/>
            <a:ext cx="409420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1511" y="4486305"/>
            <a:ext cx="333249" cy="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16624" y="4400455"/>
            <a:ext cx="380856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83073" y="4400455"/>
            <a:ext cx="390377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54256" y="4400455"/>
            <a:ext cx="371335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6624" y="2065067"/>
            <a:ext cx="1904282" cy="29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5188" y="2705426"/>
            <a:ext cx="2665994" cy="29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2720908"/>
            <a:ext cx="390377" cy="34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584" y="4074799"/>
            <a:ext cx="390377" cy="34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