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075" y="3159125"/>
            <a:ext cx="3625850" cy="53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1287145"/>
            <a:ext cx="11765280" cy="5177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9136" y="5430983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24" y="1906010"/>
            <a:ext cx="11249025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87972" y="5458692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2772" y="5430983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97645" y="5384801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6153" y="6049819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3390" y="6022110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60481" y="6077528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26954" y="6068291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977390"/>
            <a:ext cx="6788150" cy="212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555" y="2625581"/>
            <a:ext cx="78581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" y="1424940"/>
            <a:ext cx="11920855" cy="40087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687" y="4772458"/>
            <a:ext cx="27146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251" y="4772458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465" y="1026795"/>
            <a:ext cx="63436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0372" y="4627417"/>
            <a:ext cx="4730646" cy="1653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2025-01-20T07:54:27Z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