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7" r:id="rId4"/>
    <p:sldId id="331" r:id="rId5"/>
    <p:sldId id="330" r:id="rId6"/>
    <p:sldId id="32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75" y="2482850"/>
            <a:ext cx="8604250" cy="189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841500"/>
            <a:ext cx="10991850" cy="3175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0545" y="2592387"/>
            <a:ext cx="9753600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428750"/>
            <a:ext cx="11816715" cy="406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5013176"/>
            <a:ext cx="1368152" cy="479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94910" y="5031740"/>
            <a:ext cx="62992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55317" y="5031649"/>
            <a:ext cx="1294719" cy="479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29426" y="5013176"/>
            <a:ext cx="879083" cy="479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" y="1965325"/>
            <a:ext cx="11906250" cy="29273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848" y="2617932"/>
            <a:ext cx="11382375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85" y="1306830"/>
            <a:ext cx="11821795" cy="48869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6917" y="2066777"/>
            <a:ext cx="592755" cy="479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5535" y="2029832"/>
            <a:ext cx="592755" cy="479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18372" y="2925759"/>
            <a:ext cx="592755" cy="479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84844" y="2879577"/>
            <a:ext cx="592755" cy="479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38444" y="3646195"/>
            <a:ext cx="592755" cy="479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12626" y="5133250"/>
            <a:ext cx="592755" cy="479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13935" y="5105541"/>
            <a:ext cx="592755" cy="479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70</cp:revision>
  <dcterms:created xsi:type="dcterms:W3CDTF">2015-09-16T06:44:00Z</dcterms:created>
  <dcterms:modified xsi:type="dcterms:W3CDTF">2025-01-20T08:22:11Z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