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1" b="-6171"/>
          <a:stretch>
            <a:fillRect/>
          </a:stretch>
        </p:blipFill>
        <p:spPr>
          <a:xfrm>
            <a:off x="1631315" y="2935605"/>
            <a:ext cx="8895715" cy="9874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04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44987" y="3607464"/>
            <a:ext cx="399899" cy="24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67204" y="3607464"/>
            <a:ext cx="409420" cy="24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54911" y="4570384"/>
            <a:ext cx="352292" cy="238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88110" y="4656188"/>
            <a:ext cx="333249" cy="47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59395" y="4570384"/>
            <a:ext cx="218992" cy="24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25843" y="4570384"/>
            <a:ext cx="218992" cy="24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76870" y="4570095"/>
            <a:ext cx="398780" cy="25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81612" y="4570384"/>
            <a:ext cx="218992" cy="24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948060" y="4570384"/>
            <a:ext cx="228513" cy="238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35760" y="5504815"/>
            <a:ext cx="400685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759395" y="5533303"/>
            <a:ext cx="218992" cy="24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530629" y="5523769"/>
            <a:ext cx="399899" cy="257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967345" y="5504815"/>
            <a:ext cx="402590" cy="28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081612" y="5533303"/>
            <a:ext cx="228514" cy="238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862367" y="5533303"/>
            <a:ext cx="399899" cy="238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188210" y="5445125"/>
            <a:ext cx="334010" cy="3911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472170" y="4498340"/>
            <a:ext cx="334010" cy="3911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8517255" y="5504815"/>
            <a:ext cx="312420" cy="34861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988820"/>
            <a:ext cx="4422140" cy="118872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6300" y="2012315"/>
            <a:ext cx="5155565" cy="119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animBg="1"/>
      <p:bldP spid="12" grpId="0" animBg="1"/>
      <p:bldP spid="13" grpId="0" bldLvl="0" animBg="1"/>
      <p:bldP spid="14" grpId="0" animBg="1"/>
      <p:bldP spid="15" grpId="0" animBg="1"/>
      <p:bldP spid="16" grpId="0" bldLvl="0" animBg="1"/>
      <p:bldP spid="17" grpId="0" animBg="1"/>
      <p:bldP spid="18" grpId="0" animBg="1"/>
      <p:bldP spid="2" grpId="0" animBg="1"/>
      <p:bldP spid="2" grpId="1" animBg="1"/>
      <p:bldP spid="19" grpId="0" bldLvl="0" animBg="1"/>
      <p:bldP spid="19" grpId="1" animBg="1"/>
      <p:bldP spid="20" grpId="0" bldLvl="0" animBg="1"/>
      <p:bldP spid="2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66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02418" y="2313305"/>
            <a:ext cx="399899" cy="248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68413" y="2313305"/>
            <a:ext cx="409420" cy="248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53450" y="2313305"/>
            <a:ext cx="390377" cy="248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09924" y="2313305"/>
            <a:ext cx="409420" cy="248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02418" y="3125506"/>
            <a:ext cx="399899" cy="248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68413" y="3115951"/>
            <a:ext cx="409420" cy="25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43929" y="3115951"/>
            <a:ext cx="399899" cy="25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19445" y="3115951"/>
            <a:ext cx="399899" cy="25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29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165" y="2338705"/>
            <a:ext cx="554990" cy="5340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1810" y="2338705"/>
            <a:ext cx="583565" cy="5340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015" y="2338705"/>
            <a:ext cx="554990" cy="5340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5465" y="3272155"/>
            <a:ext cx="567690" cy="5467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4965" y="3272155"/>
            <a:ext cx="567690" cy="5467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51315" y="3272155"/>
            <a:ext cx="567690" cy="546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257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45088" y="2284061"/>
            <a:ext cx="295163" cy="257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54357" y="2303161"/>
            <a:ext cx="1628161" cy="24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05642" y="2255411"/>
            <a:ext cx="352291" cy="324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35566" y="3095820"/>
            <a:ext cx="304685" cy="24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63879" y="3105370"/>
            <a:ext cx="1647204" cy="24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53249" y="3095820"/>
            <a:ext cx="295163" cy="24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72040" y="3105370"/>
            <a:ext cx="1647204" cy="24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3055570"/>
            <a:ext cx="2075667" cy="276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3809186"/>
            <a:ext cx="2218488" cy="305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2025-01-22T07:27:34Z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