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 b="-22278"/>
          <a:stretch>
            <a:fillRect/>
          </a:stretch>
        </p:blipFill>
        <p:spPr>
          <a:xfrm>
            <a:off x="3143885" y="2836545"/>
            <a:ext cx="5991225" cy="11855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5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2061210"/>
            <a:ext cx="3654742" cy="2557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2640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4159042" y="2392351"/>
            <a:ext cx="352292" cy="219403"/>
          </a:xfrm>
          <a:prstGeom prst="rect">
            <a:avLst/>
          </a:prstGeom>
          <a:solidFill>
            <a:srgbClr val="FFFFF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5035012" y="2392351"/>
            <a:ext cx="361813" cy="219403"/>
          </a:xfrm>
          <a:prstGeom prst="rect">
            <a:avLst/>
          </a:prstGeom>
          <a:solidFill>
            <a:srgbClr val="FFFFF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5920503" y="2392351"/>
            <a:ext cx="361813" cy="219403"/>
          </a:xfrm>
          <a:prstGeom prst="rect">
            <a:avLst/>
          </a:prstGeom>
          <a:solidFill>
            <a:srgbClr val="FFFFF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7681964" y="2392351"/>
            <a:ext cx="361812" cy="219403"/>
          </a:xfrm>
          <a:prstGeom prst="rect">
            <a:avLst/>
          </a:prstGeom>
          <a:solidFill>
            <a:srgbClr val="FFFFF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8567455" y="2392351"/>
            <a:ext cx="361813" cy="219403"/>
          </a:xfrm>
          <a:prstGeom prst="rect">
            <a:avLst/>
          </a:prstGeom>
          <a:solidFill>
            <a:srgbClr val="FFFFF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10328916" y="2392351"/>
            <a:ext cx="361813" cy="219403"/>
          </a:xfrm>
          <a:prstGeom prst="rect">
            <a:avLst/>
          </a:prstGeom>
          <a:solidFill>
            <a:srgbClr val="FFFFF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15919" y="4128499"/>
            <a:ext cx="399899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96423" y="4128499"/>
            <a:ext cx="390377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35214" y="4901181"/>
            <a:ext cx="218992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4079"/>
          <a:stretch>
            <a:fillRect/>
          </a:stretch>
        </p:blipFill>
        <p:spPr>
          <a:xfrm>
            <a:off x="2855595" y="3069590"/>
            <a:ext cx="1662831" cy="6796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4079"/>
          <a:stretch>
            <a:fillRect/>
          </a:stretch>
        </p:blipFill>
        <p:spPr>
          <a:xfrm>
            <a:off x="6168390" y="3060065"/>
            <a:ext cx="1662838" cy="679655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373090"/>
            <a:ext cx="11340000" cy="1536474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746381" y="6403768"/>
            <a:ext cx="399899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35601" y="6403768"/>
            <a:ext cx="399899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8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2341139"/>
            <a:ext cx="352292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335" y="2341139"/>
            <a:ext cx="352292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5390" y="2341139"/>
            <a:ext cx="371335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098" y="2341139"/>
            <a:ext cx="361813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0629" y="2570296"/>
            <a:ext cx="352292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2846" y="2799453"/>
            <a:ext cx="361813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6423" y="2799453"/>
            <a:ext cx="361813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53170" y="2809240"/>
            <a:ext cx="36195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4030" y="3038475"/>
            <a:ext cx="36830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9874" y="3257766"/>
            <a:ext cx="361813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11335" y="3267315"/>
            <a:ext cx="352292" cy="2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34911" y="3267315"/>
            <a:ext cx="352292" cy="2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53170" y="3267075"/>
            <a:ext cx="36195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94880" y="2997200"/>
            <a:ext cx="36830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36405" y="2781300"/>
            <a:ext cx="36195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36405" y="3257550"/>
            <a:ext cx="36195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animBg="1"/>
      <p:bldP spid="14" grpId="0" animBg="1"/>
      <p:bldP spid="15" grpId="0" animBg="1"/>
      <p:bldP spid="16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5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1509935"/>
            <a:ext cx="380856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9773" y="1509935"/>
            <a:ext cx="380855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