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30" r:id="rId4"/>
    <p:sldId id="329" r:id="rId5"/>
    <p:sldId id="328" r:id="rId6"/>
    <p:sldId id="327" r:id="rId7"/>
    <p:sldId id="326" r:id="rId8"/>
    <p:sldId id="325" r:id="rId9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750" b="-6171"/>
          <a:stretch>
            <a:fillRect/>
          </a:stretch>
        </p:blipFill>
        <p:spPr>
          <a:xfrm>
            <a:off x="2830195" y="2853055"/>
            <a:ext cx="6530975" cy="107124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876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73803" y="1959397"/>
            <a:ext cx="399899" cy="248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20705" y="1959397"/>
            <a:ext cx="409420" cy="248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96221" y="1959397"/>
            <a:ext cx="409420" cy="248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652644" y="1959397"/>
            <a:ext cx="399899" cy="248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273803" y="2570637"/>
            <a:ext cx="409420" cy="248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130226" y="2570637"/>
            <a:ext cx="399899" cy="248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977128" y="2580187"/>
            <a:ext cx="218992" cy="238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643123" y="2570637"/>
            <a:ext cx="409420" cy="248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273803" y="3181876"/>
            <a:ext cx="399899" cy="248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120705" y="3181876"/>
            <a:ext cx="409420" cy="248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796221" y="3191427"/>
            <a:ext cx="399899" cy="238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643123" y="3181876"/>
            <a:ext cx="409420" cy="248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825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73803" y="2016234"/>
            <a:ext cx="399899" cy="257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39748" y="2025779"/>
            <a:ext cx="390377" cy="238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77128" y="2016234"/>
            <a:ext cx="399899" cy="257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652644" y="2016234"/>
            <a:ext cx="399899" cy="257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797560" y="2529840"/>
            <a:ext cx="1453515" cy="1470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665220" y="2493010"/>
            <a:ext cx="1579880" cy="1470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6396990" y="2420620"/>
            <a:ext cx="1579880" cy="1470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9201150" y="2493010"/>
            <a:ext cx="1642745" cy="1470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19" grpId="0" bldLvl="0" animBg="1"/>
      <p:bldP spid="2" grpId="0" bldLvl="0" animBg="1"/>
      <p:bldP spid="37" grpId="0" bldLvl="0" animBg="1"/>
      <p:bldP spid="3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8369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215" y="2060575"/>
            <a:ext cx="554990" cy="53403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8505" y="2060575"/>
            <a:ext cx="554990" cy="53403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84105" y="2060575"/>
            <a:ext cx="554990" cy="53403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9525" y="2780665"/>
            <a:ext cx="567690" cy="54673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05805" y="2780665"/>
            <a:ext cx="567690" cy="54673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68205" y="2780665"/>
            <a:ext cx="567690" cy="5467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1720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74055" y="4321437"/>
            <a:ext cx="2237531" cy="257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12141" y="4864679"/>
            <a:ext cx="3151586" cy="304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033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17027" y="1931253"/>
            <a:ext cx="4913047" cy="305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8463" y="2523817"/>
            <a:ext cx="2228010" cy="258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7027" y="3078150"/>
            <a:ext cx="4732141" cy="305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5935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0806" y="2273665"/>
            <a:ext cx="399899" cy="248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26297" y="2273665"/>
            <a:ext cx="409420" cy="248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721309" y="2273665"/>
            <a:ext cx="409420" cy="248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606800" y="2225675"/>
            <a:ext cx="391160" cy="334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079875" y="2187575"/>
            <a:ext cx="2322195" cy="509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2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66</cp:revision>
  <dcterms:created xsi:type="dcterms:W3CDTF">2015-09-16T06:44:00Z</dcterms:created>
  <dcterms:modified xsi:type="dcterms:W3CDTF">2025-01-21T10:31:52Z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