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6" b="19287"/>
          <a:stretch>
            <a:fillRect/>
          </a:stretch>
        </p:blipFill>
        <p:spPr>
          <a:xfrm>
            <a:off x="3215640" y="2964815"/>
            <a:ext cx="5927090" cy="9283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4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25" y="2493645"/>
            <a:ext cx="352425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465" y="2493645"/>
            <a:ext cx="361950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530" y="2493645"/>
            <a:ext cx="352425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2705" y="2493645"/>
            <a:ext cx="352425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2245" y="2493645"/>
            <a:ext cx="352425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63925" y="3734435"/>
            <a:ext cx="361950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72990" y="3734435"/>
            <a:ext cx="352425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72530" y="3734435"/>
            <a:ext cx="352425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2705" y="3743960"/>
            <a:ext cx="352425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62720" y="3734435"/>
            <a:ext cx="361950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40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165" y="2144395"/>
            <a:ext cx="554990" cy="5340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8480" y="2144395"/>
            <a:ext cx="554990" cy="5340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2144395"/>
            <a:ext cx="572770" cy="5340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981960"/>
            <a:ext cx="569595" cy="5486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8480" y="2981960"/>
            <a:ext cx="569595" cy="5486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2981960"/>
            <a:ext cx="569595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9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100999"/>
            <a:ext cx="2389874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591" y="2758749"/>
            <a:ext cx="999748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0503" y="2730151"/>
            <a:ext cx="466549" cy="3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1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3343454"/>
            <a:ext cx="2085188" cy="29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3973562"/>
            <a:ext cx="3427707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871266"/>
            <a:ext cx="3351536" cy="26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499703"/>
            <a:ext cx="3827607" cy="2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4128140"/>
            <a:ext cx="8245541" cy="30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