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 b="767"/>
          <a:stretch>
            <a:fillRect/>
          </a:stretch>
        </p:blipFill>
        <p:spPr>
          <a:xfrm>
            <a:off x="3359785" y="2997200"/>
            <a:ext cx="5358130" cy="9296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13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0604" y="3683313"/>
            <a:ext cx="399899" cy="23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21108" y="3673781"/>
            <a:ext cx="399899" cy="24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11133" y="3673781"/>
            <a:ext cx="399899" cy="24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82115" y="3673781"/>
            <a:ext cx="409420" cy="24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72141" y="3673781"/>
            <a:ext cx="399898" cy="24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40604" y="4350569"/>
            <a:ext cx="409420" cy="24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30629" y="4350569"/>
            <a:ext cx="399899" cy="24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11133" y="4350569"/>
            <a:ext cx="399899" cy="24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01158" y="4350569"/>
            <a:ext cx="390377" cy="25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872141" y="4360101"/>
            <a:ext cx="399898" cy="24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086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1988820"/>
            <a:ext cx="9852946" cy="259099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168525" y="2503170"/>
            <a:ext cx="5727700" cy="421640"/>
          </a:xfrm>
          <a:prstGeom prst="line">
            <a:avLst/>
          </a:prstGeom>
          <a:ln>
            <a:solidFill>
              <a:srgbClr val="05AFE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367530" y="2493010"/>
            <a:ext cx="3960495" cy="431800"/>
          </a:xfrm>
          <a:prstGeom prst="line">
            <a:avLst/>
          </a:prstGeom>
          <a:ln>
            <a:solidFill>
              <a:srgbClr val="05AFE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4151630" y="2493010"/>
            <a:ext cx="2016125" cy="504190"/>
          </a:xfrm>
          <a:prstGeom prst="line">
            <a:avLst/>
          </a:prstGeom>
          <a:ln>
            <a:solidFill>
              <a:srgbClr val="05AFE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4655820" y="2503170"/>
            <a:ext cx="3816350" cy="421640"/>
          </a:xfrm>
          <a:prstGeom prst="line">
            <a:avLst/>
          </a:prstGeom>
          <a:ln>
            <a:solidFill>
              <a:srgbClr val="05AFE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8688070" y="2493010"/>
            <a:ext cx="2016125" cy="504190"/>
          </a:xfrm>
          <a:prstGeom prst="line">
            <a:avLst/>
          </a:prstGeom>
          <a:ln>
            <a:solidFill>
              <a:srgbClr val="05AFE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2279650" y="3573145"/>
            <a:ext cx="5760085" cy="503555"/>
          </a:xfrm>
          <a:prstGeom prst="line">
            <a:avLst/>
          </a:prstGeom>
          <a:ln>
            <a:solidFill>
              <a:srgbClr val="05AFE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4079875" y="3573145"/>
            <a:ext cx="71755" cy="503555"/>
          </a:xfrm>
          <a:prstGeom prst="line">
            <a:avLst/>
          </a:prstGeom>
          <a:ln>
            <a:solidFill>
              <a:srgbClr val="05AFE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 flipV="1">
            <a:off x="4365625" y="3573145"/>
            <a:ext cx="1730375" cy="503555"/>
          </a:xfrm>
          <a:prstGeom prst="line">
            <a:avLst/>
          </a:prstGeom>
          <a:ln>
            <a:solidFill>
              <a:srgbClr val="05AFE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8328025" y="3573145"/>
            <a:ext cx="71755" cy="503555"/>
          </a:xfrm>
          <a:prstGeom prst="line">
            <a:avLst/>
          </a:prstGeom>
          <a:ln>
            <a:solidFill>
              <a:srgbClr val="05AFE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 flipV="1">
            <a:off x="4727575" y="3644900"/>
            <a:ext cx="5688330" cy="431800"/>
          </a:xfrm>
          <a:prstGeom prst="line">
            <a:avLst/>
          </a:prstGeom>
          <a:ln>
            <a:solidFill>
              <a:srgbClr val="05AFE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77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87909" y="2128809"/>
            <a:ext cx="399899" cy="25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8438" y="2138333"/>
            <a:ext cx="390377" cy="23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09924" y="2138333"/>
            <a:ext cx="399899" cy="24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87909" y="2814559"/>
            <a:ext cx="399899" cy="24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68010" y="2814559"/>
            <a:ext cx="399899" cy="24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09924" y="2814559"/>
            <a:ext cx="399899" cy="24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32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2062071"/>
            <a:ext cx="2237531" cy="295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6070" y="2700147"/>
            <a:ext cx="1913803" cy="304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95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97027" y="2292174"/>
            <a:ext cx="218992" cy="257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9823" y="2292174"/>
            <a:ext cx="228514" cy="257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05340" y="2301711"/>
            <a:ext cx="228513" cy="23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38539" y="2301711"/>
            <a:ext cx="228513" cy="23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9219" y="2921634"/>
            <a:ext cx="218992" cy="247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21460" y="2921634"/>
            <a:ext cx="190428" cy="247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63828" y="2921634"/>
            <a:ext cx="218992" cy="247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63022" y="2921634"/>
            <a:ext cx="228513" cy="247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38539" y="2921634"/>
            <a:ext cx="228513" cy="247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443210" y="2912110"/>
            <a:ext cx="1164590" cy="90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2025-01-21T10:30:06Z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