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2" userDrawn="1">
          <p15:clr>
            <a:srgbClr val="A4A3A4"/>
          </p15:clr>
        </p15:guide>
        <p15:guide id="2" pos="386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52"/>
        <p:guide pos="3867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383" b="-21406"/>
          <a:stretch>
            <a:fillRect/>
          </a:stretch>
        </p:blipFill>
        <p:spPr>
          <a:xfrm>
            <a:off x="2955925" y="2905125"/>
            <a:ext cx="6279515" cy="10477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968388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293098" y="4733341"/>
            <a:ext cx="2237531" cy="257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986649" y="4838240"/>
            <a:ext cx="399899" cy="247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92225" y="5410200"/>
            <a:ext cx="4104640" cy="505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682216" y="5620213"/>
            <a:ext cx="4608362" cy="295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bldLvl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572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1763" y="2378161"/>
            <a:ext cx="409420" cy="248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30125" y="2378161"/>
            <a:ext cx="228513" cy="248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338690" y="2378161"/>
            <a:ext cx="228513" cy="248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214659" y="2378161"/>
            <a:ext cx="228513" cy="248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349974" y="3265244"/>
            <a:ext cx="399899" cy="248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730327" y="3274782"/>
            <a:ext cx="409420" cy="2384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538891" y="3265244"/>
            <a:ext cx="399899" cy="248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74156" y="4028326"/>
            <a:ext cx="3161108" cy="305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574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69017" y="2273566"/>
            <a:ext cx="399899" cy="257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49319" y="2283107"/>
            <a:ext cx="399899" cy="248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358236" y="2283107"/>
            <a:ext cx="399899" cy="248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852846" y="2273566"/>
            <a:ext cx="380856" cy="257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454710" y="3370839"/>
            <a:ext cx="399899" cy="238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854105" y="3361298"/>
            <a:ext cx="409420" cy="248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443929" y="3370839"/>
            <a:ext cx="399899" cy="238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938539" y="3361298"/>
            <a:ext cx="399899" cy="248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9185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02418" y="2243689"/>
            <a:ext cx="399899" cy="247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82367" y="2243689"/>
            <a:ext cx="399899" cy="247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10025" y="2243689"/>
            <a:ext cx="409420" cy="247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55113" y="2567703"/>
            <a:ext cx="1294911" cy="571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102418" y="2987014"/>
            <a:ext cx="399899" cy="247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082367" y="2987014"/>
            <a:ext cx="399899" cy="247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9710025" y="2996544"/>
            <a:ext cx="409420" cy="238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654156" y="3301498"/>
            <a:ext cx="1485340" cy="571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610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64181" y="1786804"/>
            <a:ext cx="361813" cy="219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529370" y="1786804"/>
            <a:ext cx="371335" cy="219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664181" y="2368687"/>
            <a:ext cx="371335" cy="219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529370" y="2368687"/>
            <a:ext cx="361813" cy="219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673702" y="2950571"/>
            <a:ext cx="361813" cy="2098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538891" y="2950571"/>
            <a:ext cx="361813" cy="219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8568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26549" y="2139565"/>
            <a:ext cx="2085188" cy="267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93198" y="2835776"/>
            <a:ext cx="2808816" cy="286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23381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45591" y="2928512"/>
            <a:ext cx="2237531" cy="266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93198" y="3614126"/>
            <a:ext cx="5684282" cy="304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34503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883677" y="3205867"/>
            <a:ext cx="1732896" cy="285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22935" y="2151380"/>
            <a:ext cx="6551295" cy="699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2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32287"/>
          </a:xfrm>
          <a:prstGeom prst="rect">
            <a:avLst/>
          </a:prstGeom>
        </p:spPr>
      </p:pic>
      <p:sp useBgFill="1">
        <p:nvSpPr>
          <p:cNvPr id="15" name="矩形 14"/>
          <p:cNvSpPr/>
          <p:nvPr/>
        </p:nvSpPr>
        <p:spPr bwMode="white">
          <a:xfrm>
            <a:off x="855113" y="3963239"/>
            <a:ext cx="1980453" cy="3149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883677" y="4679068"/>
            <a:ext cx="8493098" cy="305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551180" y="2924810"/>
            <a:ext cx="6551295" cy="699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299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5113" y="2215079"/>
            <a:ext cx="2075667" cy="257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64634" y="2891681"/>
            <a:ext cx="4294156" cy="2954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0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67</cp:revision>
  <dcterms:created xsi:type="dcterms:W3CDTF">2015-09-16T06:44:00Z</dcterms:created>
  <dcterms:modified xsi:type="dcterms:W3CDTF">2025-01-22T07:29:54Z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