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41" r:id="rId4"/>
    <p:sldId id="340" r:id="rId5"/>
    <p:sldId id="339" r:id="rId6"/>
    <p:sldId id="338" r:id="rId7"/>
    <p:sldId id="337" r:id="rId8"/>
    <p:sldId id="336" r:id="rId9"/>
    <p:sldId id="335" r:id="rId10"/>
    <p:sldId id="334" r:id="rId11"/>
    <p:sldId id="333" r:id="rId12"/>
    <p:sldId id="332" r:id="rId13"/>
    <p:sldId id="331" r:id="rId14"/>
    <p:sldId id="330" r:id="rId15"/>
    <p:sldId id="329" r:id="rId16"/>
    <p:sldId id="328" r:id="rId17"/>
    <p:sldId id="327" r:id="rId18"/>
    <p:sldId id="326" r:id="rId19"/>
    <p:sldId id="325" r:id="rId20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281"/>
          <a:stretch>
            <a:fillRect/>
          </a:stretch>
        </p:blipFill>
        <p:spPr>
          <a:xfrm>
            <a:off x="3719195" y="2853055"/>
            <a:ext cx="4712687" cy="1211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221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21410" y="2064200"/>
            <a:ext cx="418942" cy="267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58841" y="2064200"/>
            <a:ext cx="428463" cy="267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15314" y="2064200"/>
            <a:ext cx="418942" cy="267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071838" y="2064200"/>
            <a:ext cx="418942" cy="267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25475" y="2721610"/>
            <a:ext cx="1809750" cy="1534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359785" y="2564765"/>
            <a:ext cx="1809750" cy="1534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5951855" y="2637155"/>
            <a:ext cx="1809750" cy="1534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8629650" y="2637155"/>
            <a:ext cx="1809750" cy="1534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18" grpId="0" bldLvl="0" animBg="1"/>
      <p:bldP spid="2" grpId="0" bldLvl="0" animBg="1"/>
      <p:bldP spid="38" grpId="0" bldLvl="0" animBg="1"/>
      <p:bldP spid="39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0109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606549" y="3300824"/>
            <a:ext cx="238035" cy="257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91788" y="3300824"/>
            <a:ext cx="238035" cy="257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96070" y="3300824"/>
            <a:ext cx="209471" cy="257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271788" y="3300824"/>
            <a:ext cx="238035" cy="257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777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30881" y="1528938"/>
            <a:ext cx="399899" cy="266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20604" y="1433645"/>
            <a:ext cx="523677" cy="466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76826" y="1405057"/>
            <a:ext cx="571284" cy="514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777682" y="3215629"/>
            <a:ext cx="409420" cy="266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83615" y="4437380"/>
            <a:ext cx="9698990" cy="1968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540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21485" y="4425315"/>
            <a:ext cx="407670" cy="285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902216" y="4434934"/>
            <a:ext cx="238035" cy="257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749622" y="4434934"/>
            <a:ext cx="399899" cy="257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310629" y="4434934"/>
            <a:ext cx="409420" cy="257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481763" y="4425406"/>
            <a:ext cx="228513" cy="266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310125" y="4425406"/>
            <a:ext cx="409420" cy="266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2275205" y="4356100"/>
            <a:ext cx="395605" cy="38735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7856855" y="4384040"/>
            <a:ext cx="362585" cy="32639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animBg="1"/>
      <p:bldP spid="7" grpId="0" animBg="1"/>
      <p:bldP spid="9" grpId="0" animBg="1"/>
      <p:bldP spid="10" grpId="0" animBg="1"/>
      <p:bldP spid="2" grpId="0" animBg="1"/>
      <p:bldP spid="2" grpId="1" animBg="1"/>
      <p:bldP spid="11" grpId="0" bldLvl="0" animBg="1"/>
      <p:bldP spid="11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943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59748" y="3438988"/>
            <a:ext cx="2370831" cy="315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66190" y="4047490"/>
            <a:ext cx="3909060" cy="480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1102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110931" y="2729251"/>
            <a:ext cx="4179899" cy="362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88312" y="4101125"/>
            <a:ext cx="2018539" cy="314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69269" y="4739428"/>
            <a:ext cx="1866196" cy="314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07355" y="5377731"/>
            <a:ext cx="5865188" cy="323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273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83526" y="4655249"/>
            <a:ext cx="2361309" cy="2859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53602" y="4655249"/>
            <a:ext cx="2199445" cy="2859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31133" y="5284312"/>
            <a:ext cx="2323224" cy="295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739345" y="5284312"/>
            <a:ext cx="2323224" cy="295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274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69269" y="5061192"/>
            <a:ext cx="2199445" cy="266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78790" y="5670572"/>
            <a:ext cx="4379848" cy="323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835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4634" y="2876126"/>
            <a:ext cx="3037329" cy="276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93198" y="3496867"/>
            <a:ext cx="2675516" cy="305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48575" y="2853055"/>
            <a:ext cx="4051300" cy="19824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078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787204" y="2911125"/>
            <a:ext cx="428463" cy="257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24825" y="2783840"/>
            <a:ext cx="1391920" cy="488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31032" y="3654604"/>
            <a:ext cx="238035" cy="257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463727" y="3645072"/>
            <a:ext cx="238035" cy="266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386045" y="3654604"/>
            <a:ext cx="238035" cy="257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407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044785" y="1433650"/>
            <a:ext cx="228513" cy="257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19899" y="1433650"/>
            <a:ext cx="418942" cy="257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59647" y="2176956"/>
            <a:ext cx="418942" cy="266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397078" y="2920263"/>
            <a:ext cx="428463" cy="266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119697" y="2920263"/>
            <a:ext cx="418942" cy="266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140503" y="4406875"/>
            <a:ext cx="228513" cy="266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539647" y="4406875"/>
            <a:ext cx="428463" cy="266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557934" y="4406875"/>
            <a:ext cx="428463" cy="266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378790" y="5150181"/>
            <a:ext cx="428463" cy="266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777934" y="5150181"/>
            <a:ext cx="428463" cy="266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557934" y="5159711"/>
            <a:ext cx="238035" cy="257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48167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9424382" y="4176850"/>
            <a:ext cx="399899" cy="266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215" y="2276475"/>
            <a:ext cx="586105" cy="56324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59375" y="2276475"/>
            <a:ext cx="586105" cy="56324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76360" y="2276475"/>
            <a:ext cx="586105" cy="56324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215" y="3213100"/>
            <a:ext cx="586105" cy="56324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43475" y="3213100"/>
            <a:ext cx="586105" cy="56324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92260" y="3203575"/>
            <a:ext cx="586105" cy="5632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316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349219" y="2169390"/>
            <a:ext cx="409420" cy="343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53501" y="2178939"/>
            <a:ext cx="390377" cy="324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67657" y="3410811"/>
            <a:ext cx="380856" cy="229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473065" y="3780790"/>
            <a:ext cx="323850" cy="250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102215" y="3802380"/>
            <a:ext cx="360045" cy="229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302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71687" y="2053747"/>
            <a:ext cx="314206" cy="257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24080" y="2664135"/>
            <a:ext cx="361813" cy="343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624080" y="3312674"/>
            <a:ext cx="361813" cy="343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671687" y="3999361"/>
            <a:ext cx="314206" cy="267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624080" y="4972168"/>
            <a:ext cx="361813" cy="343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819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872392" y="2090891"/>
            <a:ext cx="409420" cy="3619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864130" y="4034252"/>
            <a:ext cx="418942" cy="3619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3618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67455" y="1995856"/>
            <a:ext cx="409420" cy="362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91385" y="3939792"/>
            <a:ext cx="418942" cy="362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662670" y="5245278"/>
            <a:ext cx="409420" cy="3525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28885" y="5661660"/>
            <a:ext cx="1155700" cy="8997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606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54659" y="2816169"/>
            <a:ext cx="428463" cy="266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11133" y="2816169"/>
            <a:ext cx="418942" cy="266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48564" y="2816169"/>
            <a:ext cx="428463" cy="266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595516" y="2816169"/>
            <a:ext cx="428463" cy="266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654659" y="3493079"/>
            <a:ext cx="428463" cy="257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301612" y="3493079"/>
            <a:ext cx="428463" cy="257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138992" y="3493079"/>
            <a:ext cx="428463" cy="257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804987" y="3493079"/>
            <a:ext cx="399899" cy="257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654659" y="4169990"/>
            <a:ext cx="238035" cy="257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301612" y="4160456"/>
            <a:ext cx="428463" cy="266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967607" y="4160456"/>
            <a:ext cx="409420" cy="266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785944" y="4160456"/>
            <a:ext cx="418942" cy="266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0344785" y="1077595"/>
            <a:ext cx="1095375" cy="673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67</cp:revision>
  <dcterms:created xsi:type="dcterms:W3CDTF">2015-09-16T06:44:00Z</dcterms:created>
  <dcterms:modified xsi:type="dcterms:W3CDTF">2025-01-22T06:51:34Z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