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0" r:id="rId4"/>
    <p:sldId id="329" r:id="rId5"/>
    <p:sldId id="328" r:id="rId6"/>
    <p:sldId id="327" r:id="rId7"/>
    <p:sldId id="326" r:id="rId8"/>
    <p:sldId id="325" r:id="rId9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671" b="-15864"/>
          <a:stretch>
            <a:fillRect/>
          </a:stretch>
        </p:blipFill>
        <p:spPr>
          <a:xfrm>
            <a:off x="2567940" y="2908935"/>
            <a:ext cx="7204487" cy="1040243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6825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4911" y="3281948"/>
            <a:ext cx="209471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59496" y="3377223"/>
            <a:ext cx="399899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8740" y="3663049"/>
            <a:ext cx="361813" cy="219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59496" y="4168009"/>
            <a:ext cx="399899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521108" y="4882574"/>
            <a:ext cx="409420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29823" y="4882574"/>
            <a:ext cx="409420" cy="247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566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88060" y="2357144"/>
            <a:ext cx="399899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0277" y="2357144"/>
            <a:ext cx="399899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72493" y="2357144"/>
            <a:ext cx="399899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188" y="2357144"/>
            <a:ext cx="409420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88060" y="2995133"/>
            <a:ext cx="409420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11183" y="2995133"/>
            <a:ext cx="218992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643879" y="2995133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005188" y="2995133"/>
            <a:ext cx="409420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568967" y="3633122"/>
            <a:ext cx="218992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930277" y="3633122"/>
            <a:ext cx="409420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72493" y="3633122"/>
            <a:ext cx="399899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186095" y="3633122"/>
            <a:ext cx="228513" cy="24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7071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53853" y="2197165"/>
            <a:ext cx="409420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5516" y="2197165"/>
            <a:ext cx="228513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96272" y="2197165"/>
            <a:ext cx="399899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10226" y="2197165"/>
            <a:ext cx="218992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90982" y="2197165"/>
            <a:ext cx="399899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7430" y="2197165"/>
            <a:ext cx="399899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53853" y="2989055"/>
            <a:ext cx="409420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729823" y="2989055"/>
            <a:ext cx="399899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681964" y="2989055"/>
            <a:ext cx="228513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824534" y="2989055"/>
            <a:ext cx="399899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9776675" y="2989055"/>
            <a:ext cx="228514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557430" y="2989055"/>
            <a:ext cx="409420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08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930265" y="2520950"/>
            <a:ext cx="417195" cy="29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3551" y="2549412"/>
            <a:ext cx="218992" cy="2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24785" y="2549412"/>
            <a:ext cx="409420" cy="247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34055" y="2520806"/>
            <a:ext cx="323727" cy="295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6456045" y="2492375"/>
            <a:ext cx="367665" cy="40005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2" grpId="0" animBg="1"/>
      <p:bldP spid="2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40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683385" y="2131695"/>
            <a:ext cx="372110" cy="248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97481" y="2131796"/>
            <a:ext cx="218992" cy="24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78236" y="2131796"/>
            <a:ext cx="399899" cy="248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58942" y="2112685"/>
            <a:ext cx="352292" cy="296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202815" y="2160905"/>
            <a:ext cx="351790" cy="14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67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055261"/>
            <a:ext cx="218992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055261"/>
            <a:ext cx="228513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76725" y="2055261"/>
            <a:ext cx="228513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02418" y="2685874"/>
            <a:ext cx="228513" cy="238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4811" y="2685874"/>
            <a:ext cx="228513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576725" y="2685874"/>
            <a:ext cx="228513" cy="248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