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3152775"/>
            <a:ext cx="36385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2089150"/>
            <a:ext cx="1155700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103" y="3119148"/>
            <a:ext cx="5619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758" y="3082202"/>
            <a:ext cx="56197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3885" y="3091439"/>
            <a:ext cx="56197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8867" y="4088966"/>
            <a:ext cx="561975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231" y="4088966"/>
            <a:ext cx="561975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3122" y="4107439"/>
            <a:ext cx="5619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" y="1479550"/>
            <a:ext cx="11841480" cy="4323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3317" y="5163126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353" y="5172363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3172" y="4451927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7753" y="5153891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2317750"/>
            <a:ext cx="11271250" cy="222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0808" y="3241963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4189" y="3168072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025" y="3158835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3243" y="4128653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1898" y="4110180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45062" y="4073235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" y="1349375"/>
            <a:ext cx="1191895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142" y="3119149"/>
            <a:ext cx="27146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906" y="4994131"/>
            <a:ext cx="2714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5" y="2545080"/>
            <a:ext cx="11987530" cy="1350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5717" y="3500581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2025-01-20T08:18:07Z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