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0" r:id="rId4"/>
    <p:sldId id="339" r:id="rId5"/>
    <p:sldId id="338" r:id="rId6"/>
    <p:sldId id="337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2999740" y="2924810"/>
            <a:ext cx="6116952" cy="1038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5006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197522"/>
            <a:ext cx="409420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77884" y="2197522"/>
            <a:ext cx="409420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15314" y="2197522"/>
            <a:ext cx="418942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43173" y="2197522"/>
            <a:ext cx="428463" cy="2576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55015" y="2938780"/>
            <a:ext cx="1555115" cy="1402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3359150" y="2780665"/>
            <a:ext cx="1682115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6" name="矩形 35"/>
          <p:cNvSpPr/>
          <p:nvPr/>
        </p:nvSpPr>
        <p:spPr bwMode="white">
          <a:xfrm>
            <a:off x="6096000" y="2938780"/>
            <a:ext cx="1682115" cy="1560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7" name="矩形 36"/>
          <p:cNvSpPr/>
          <p:nvPr/>
        </p:nvSpPr>
        <p:spPr bwMode="white">
          <a:xfrm>
            <a:off x="8856980" y="2780665"/>
            <a:ext cx="1801495" cy="1633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8" grpId="0" bldLvl="0" animBg="1"/>
      <p:bldP spid="2" grpId="0" bldLvl="0" animBg="1"/>
      <p:bldP spid="36" grpId="0" bldLvl="0" animBg="1"/>
      <p:bldP spid="3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74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11935" y="4353560"/>
            <a:ext cx="419100" cy="320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92896" y="4502623"/>
            <a:ext cx="352292" cy="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16574" y="4407314"/>
            <a:ext cx="399899" cy="26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521108" y="4407314"/>
            <a:ext cx="428463" cy="26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91637" y="4407314"/>
            <a:ext cx="418942" cy="26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177078" y="4416845"/>
            <a:ext cx="428463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00654" y="4407314"/>
            <a:ext cx="418942" cy="266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7679690" y="4364990"/>
            <a:ext cx="36004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2" grpId="0" animBg="1"/>
      <p:bldP spid="2" grpId="1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570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3675215"/>
            <a:ext cx="3180151" cy="305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78790" y="4381013"/>
            <a:ext cx="3180151" cy="314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78585" y="5086985"/>
            <a:ext cx="7958455" cy="551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62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168344"/>
            <a:ext cx="3189672" cy="314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2883756"/>
            <a:ext cx="3037329" cy="305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59765" y="3571240"/>
            <a:ext cx="4074160" cy="1363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31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78790" y="3581746"/>
            <a:ext cx="2370831" cy="26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97833" y="4240388"/>
            <a:ext cx="3361057" cy="315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196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4634" y="2121018"/>
            <a:ext cx="2370831" cy="2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4634" y="2798553"/>
            <a:ext cx="2370831" cy="2671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4156" y="3447460"/>
            <a:ext cx="4713098" cy="324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61375" y="1628775"/>
            <a:ext cx="3315970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888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3634666"/>
            <a:ext cx="2380352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506" y="4311177"/>
            <a:ext cx="2370831" cy="276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720" y="4997450"/>
            <a:ext cx="1328420" cy="340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26110" y="5595620"/>
            <a:ext cx="4907280" cy="567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540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10982" y="2139412"/>
            <a:ext cx="418942" cy="362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5047754"/>
            <a:ext cx="2189924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7506" y="5724778"/>
            <a:ext cx="2370831" cy="266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17027" y="6373195"/>
            <a:ext cx="3361057" cy="3242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3022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321158" y="4371316"/>
            <a:ext cx="228513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39345" y="4371316"/>
            <a:ext cx="228513" cy="26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338690" y="4371316"/>
            <a:ext cx="409420" cy="2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225944" y="5258288"/>
            <a:ext cx="238035" cy="2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548916" y="5258288"/>
            <a:ext cx="228513" cy="25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7702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78337" y="1519308"/>
            <a:ext cx="418942" cy="266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01309" y="1519308"/>
            <a:ext cx="399899" cy="257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0503" y="3205426"/>
            <a:ext cx="390377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511083" y="3205426"/>
            <a:ext cx="399899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891183" y="3195900"/>
            <a:ext cx="390377" cy="2857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40503" y="4100879"/>
            <a:ext cx="399899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758891" y="4100879"/>
            <a:ext cx="399899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891183" y="4100879"/>
            <a:ext cx="399899" cy="2762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492795" y="2424245"/>
            <a:ext cx="238035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20705" y="2424245"/>
            <a:ext cx="228513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739093" y="2424245"/>
            <a:ext cx="238035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76574" y="2424245"/>
            <a:ext cx="238035" cy="257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69269" y="4596118"/>
            <a:ext cx="1190176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016221" y="4596118"/>
            <a:ext cx="990226" cy="304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72745" y="4624696"/>
            <a:ext cx="1180654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119697" y="4624696"/>
            <a:ext cx="990225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1369269" y="5329602"/>
            <a:ext cx="1190176" cy="266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083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91687" y="2189899"/>
            <a:ext cx="228513" cy="25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043274" y="2189899"/>
            <a:ext cx="418942" cy="2677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8793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83224" y="2082450"/>
            <a:ext cx="409420" cy="352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21511" y="4457495"/>
            <a:ext cx="418942" cy="36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4218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920503" y="1376459"/>
            <a:ext cx="418942" cy="35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273551" y="5321353"/>
            <a:ext cx="418942" cy="352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78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291838" y="2215324"/>
            <a:ext cx="418942" cy="362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338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3062340"/>
            <a:ext cx="418942" cy="2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654" y="3062340"/>
            <a:ext cx="418942" cy="2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35" y="3062340"/>
            <a:ext cx="418942" cy="2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85894" y="3062340"/>
            <a:ext cx="428463" cy="2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4130" y="3843397"/>
            <a:ext cx="418942" cy="2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33" y="3843397"/>
            <a:ext cx="437984" cy="2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967607" y="3843397"/>
            <a:ext cx="418942" cy="2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85894" y="3843397"/>
            <a:ext cx="428463" cy="2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4130" y="4614929"/>
            <a:ext cx="418942" cy="2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0654" y="4614929"/>
            <a:ext cx="418942" cy="2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158035" y="4624454"/>
            <a:ext cx="418942" cy="257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804987" y="4614929"/>
            <a:ext cx="390377" cy="2667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2025-01-22T06:49:28Z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