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17" b="-6171"/>
          <a:stretch>
            <a:fillRect/>
          </a:stretch>
        </p:blipFill>
        <p:spPr>
          <a:xfrm>
            <a:off x="3002915" y="2997200"/>
            <a:ext cx="6185535" cy="9975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0589"/>
          </a:xfrm>
          <a:prstGeom prst="rect">
            <a:avLst/>
          </a:prstGeom>
        </p:spPr>
      </p:pic>
      <p:sp useBgFill="1">
        <p:nvSpPr>
          <p:cNvPr id="10" name="矩形 9"/>
          <p:cNvSpPr/>
          <p:nvPr/>
        </p:nvSpPr>
        <p:spPr bwMode="white">
          <a:xfrm>
            <a:off x="1740604" y="4017429"/>
            <a:ext cx="399899" cy="25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416120" y="4017429"/>
            <a:ext cx="409420" cy="25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206146" y="4026963"/>
            <a:ext cx="199949" cy="238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29420" y="4017429"/>
            <a:ext cx="399899" cy="25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10109924" y="4026963"/>
            <a:ext cx="228513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2424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90982" y="3304310"/>
            <a:ext cx="1885239" cy="3053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70" y="1986280"/>
            <a:ext cx="8974455" cy="1881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61" t="15149"/>
          <a:stretch>
            <a:fillRect/>
          </a:stretch>
        </p:blipFill>
        <p:spPr>
          <a:xfrm>
            <a:off x="1559560" y="1202690"/>
            <a:ext cx="8246745" cy="14820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2637155"/>
            <a:ext cx="10454005" cy="4038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56915" y="4253230"/>
            <a:ext cx="1170940" cy="34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96000" y="4185285"/>
            <a:ext cx="797560" cy="41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39430" y="4139565"/>
            <a:ext cx="1939290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418840" y="5996940"/>
            <a:ext cx="691515" cy="3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57570" y="5958840"/>
            <a:ext cx="868680" cy="506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58860" y="5998845"/>
            <a:ext cx="663575" cy="46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1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297" b="74600"/>
          <a:stretch>
            <a:fillRect/>
          </a:stretch>
        </p:blipFill>
        <p:spPr>
          <a:xfrm>
            <a:off x="479425" y="1202690"/>
            <a:ext cx="1432560" cy="4940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6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749370" y="2167697"/>
            <a:ext cx="5408161" cy="190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87052" y="3588009"/>
            <a:ext cx="1961410" cy="20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2025-01-22T07:40:13Z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