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0" y="3165475"/>
            <a:ext cx="367030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" y="1527175"/>
            <a:ext cx="1197102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3426" y="2290618"/>
            <a:ext cx="740538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6371" y="2281381"/>
            <a:ext cx="740538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16117" y="2299854"/>
            <a:ext cx="583519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663" y="2983345"/>
            <a:ext cx="1285482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0626" y="3020291"/>
            <a:ext cx="1248538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8554" y="3001818"/>
            <a:ext cx="147021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4299" y="4414981"/>
            <a:ext cx="481919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2481" y="5163126"/>
            <a:ext cx="481919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56553" y="5181599"/>
            <a:ext cx="481919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" y="1377315"/>
            <a:ext cx="11911965" cy="5031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43" y="2751859"/>
            <a:ext cx="114109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54200"/>
            <a:ext cx="107442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7935" y="4544290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680" y="4507345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4625" y="4498109"/>
            <a:ext cx="601992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" y="1987550"/>
            <a:ext cx="1190879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73" y="3390323"/>
            <a:ext cx="117348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2025-01-20T08:17:16Z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