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 b="-14054"/>
          <a:stretch>
            <a:fillRect/>
          </a:stretch>
        </p:blipFill>
        <p:spPr>
          <a:xfrm>
            <a:off x="2207895" y="2925445"/>
            <a:ext cx="7907461" cy="9377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9" y="2588424"/>
            <a:ext cx="228513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990" y="3065780"/>
            <a:ext cx="39052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3465" y="3542665"/>
            <a:ext cx="37147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7078" y="3513942"/>
            <a:ext cx="190428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53940" y="4010025"/>
            <a:ext cx="40957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1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3378206"/>
            <a:ext cx="409420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717" y="3378206"/>
            <a:ext cx="390377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7632" y="3387738"/>
            <a:ext cx="218992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425" y="4741266"/>
            <a:ext cx="218992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8035" y="4731735"/>
            <a:ext cx="380856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8740" y="5408499"/>
            <a:ext cx="409420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7858" y="5408499"/>
            <a:ext cx="399898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86498" y="5408499"/>
            <a:ext cx="390377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2635890"/>
            <a:ext cx="3427707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5138" y="2645430"/>
            <a:ext cx="228514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4307" y="3112880"/>
            <a:ext cx="3979949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138" y="3112880"/>
            <a:ext cx="228514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7229" y="3589870"/>
            <a:ext cx="4503627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05138" y="3589870"/>
            <a:ext cx="228514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6090" y="4220845"/>
            <a:ext cx="79946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360045" y="1224280"/>
            <a:ext cx="10055905" cy="3842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49165" y="4513580"/>
            <a:ext cx="503682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