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 b="-22278"/>
          <a:stretch>
            <a:fillRect/>
          </a:stretch>
        </p:blipFill>
        <p:spPr>
          <a:xfrm>
            <a:off x="2927985" y="2853055"/>
            <a:ext cx="6506599" cy="1120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149421"/>
            <a:ext cx="218992" cy="2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2149421"/>
            <a:ext cx="399899" cy="2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314" y="2139880"/>
            <a:ext cx="409420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0831" y="2139880"/>
            <a:ext cx="399899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2418" y="2893574"/>
            <a:ext cx="399899" cy="2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7506" y="2884033"/>
            <a:ext cx="409420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24836" y="2884033"/>
            <a:ext cx="399899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0831" y="2884033"/>
            <a:ext cx="399899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02418" y="3628186"/>
            <a:ext cx="399899" cy="2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97027" y="3628186"/>
            <a:ext cx="390377" cy="2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24836" y="3628186"/>
            <a:ext cx="399899" cy="2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71738" y="3628186"/>
            <a:ext cx="399899" cy="2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2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935" y="2216150"/>
            <a:ext cx="42481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215" y="2216150"/>
            <a:ext cx="42481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605" y="2216150"/>
            <a:ext cx="40513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85" y="2216150"/>
            <a:ext cx="42481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2924810"/>
            <a:ext cx="1748155" cy="166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15640" y="2708910"/>
            <a:ext cx="1748155" cy="166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167755" y="2780665"/>
            <a:ext cx="1748155" cy="166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984615" y="2853055"/>
            <a:ext cx="1883410" cy="166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0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2262957"/>
            <a:ext cx="399899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904" y="2262957"/>
            <a:ext cx="409420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62619" y="2262957"/>
            <a:ext cx="380856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2896" y="3006431"/>
            <a:ext cx="228513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9798" y="2996899"/>
            <a:ext cx="409420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9420" y="2996899"/>
            <a:ext cx="399899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19445" y="2996899"/>
            <a:ext cx="199949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15113" y="3692715"/>
            <a:ext cx="3151586" cy="2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75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45" y="2421255"/>
            <a:ext cx="547370" cy="527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8630" y="2376170"/>
            <a:ext cx="547370" cy="527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9825" y="2376170"/>
            <a:ext cx="547370" cy="527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780" y="3275965"/>
            <a:ext cx="559171" cy="5389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3275965"/>
            <a:ext cx="559171" cy="5389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8000" y="3276000"/>
            <a:ext cx="559171" cy="53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1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3142176"/>
            <a:ext cx="2075667" cy="25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819741"/>
            <a:ext cx="1894760" cy="2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2025-01-22T07:43:02Z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