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3"/>
    <p:sldId id="344" r:id="rId4"/>
    <p:sldId id="343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5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5" Type="http://schemas.openxmlformats.org/officeDocument/2006/relationships/tags" Target="tags/tag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406" b="-4876"/>
          <a:stretch>
            <a:fillRect/>
          </a:stretch>
        </p:blipFill>
        <p:spPr>
          <a:xfrm>
            <a:off x="2351405" y="2997200"/>
            <a:ext cx="7395027" cy="92847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80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59697" y="2435528"/>
            <a:ext cx="228513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339697" y="2435528"/>
            <a:ext cx="228513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929269" y="2435528"/>
            <a:ext cx="228513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50125" y="3379948"/>
            <a:ext cx="228513" cy="26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01813" y="3379948"/>
            <a:ext cx="409420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167556" y="3379948"/>
            <a:ext cx="238035" cy="25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36287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1369269" y="5167729"/>
            <a:ext cx="2247052" cy="323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r="70562"/>
          <a:stretch>
            <a:fillRect/>
          </a:stretch>
        </p:blipFill>
        <p:spPr>
          <a:xfrm>
            <a:off x="1450975" y="3141345"/>
            <a:ext cx="3061335" cy="183705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rcRect l="33192" r="45986"/>
          <a:stretch>
            <a:fillRect/>
          </a:stretch>
        </p:blipFill>
        <p:spPr>
          <a:xfrm>
            <a:off x="4799965" y="3143250"/>
            <a:ext cx="2170430" cy="18415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rcRect l="57774"/>
          <a:stretch>
            <a:fillRect/>
          </a:stretch>
        </p:blipFill>
        <p:spPr>
          <a:xfrm>
            <a:off x="7176135" y="3134995"/>
            <a:ext cx="4372077" cy="1828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44978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310629" y="1986579"/>
            <a:ext cx="533198" cy="4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53249" y="1986579"/>
            <a:ext cx="533198" cy="476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86347" y="1996111"/>
            <a:ext cx="571284" cy="448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310629" y="3197174"/>
            <a:ext cx="533198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253249" y="3197174"/>
            <a:ext cx="542720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195869" y="3197174"/>
            <a:ext cx="552241" cy="28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24456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33803" y="3360589"/>
            <a:ext cx="409420" cy="257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102166" y="4123657"/>
            <a:ext cx="238035" cy="247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377783" y="4867648"/>
            <a:ext cx="228513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643879" y="4867648"/>
            <a:ext cx="228513" cy="267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17693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835818" y="3895293"/>
            <a:ext cx="399899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97581" y="3990696"/>
            <a:ext cx="352292" cy="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97430" y="3895293"/>
            <a:ext cx="238035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921007" y="3895293"/>
            <a:ext cx="228513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501057" y="3895293"/>
            <a:ext cx="409420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062821" y="3990696"/>
            <a:ext cx="361813" cy="47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8672191" y="3895293"/>
            <a:ext cx="238035" cy="257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586246" y="3895293"/>
            <a:ext cx="238035" cy="267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748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63627" y="3449861"/>
            <a:ext cx="409420" cy="25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25390" y="3535838"/>
            <a:ext cx="352292" cy="57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25239" y="3449861"/>
            <a:ext cx="238035" cy="25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48816" y="3440308"/>
            <a:ext cx="228513" cy="267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10478" y="3392543"/>
            <a:ext cx="390377" cy="3534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706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91788" y="2806024"/>
            <a:ext cx="399899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053551" y="2901326"/>
            <a:ext cx="352292" cy="47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662921" y="2806024"/>
            <a:ext cx="228513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576977" y="2806024"/>
            <a:ext cx="238035" cy="257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567204" y="2796493"/>
            <a:ext cx="361812" cy="24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34879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1763" y="2646643"/>
            <a:ext cx="399899" cy="257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73835" y="2741930"/>
            <a:ext cx="352425" cy="80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083375" y="2646643"/>
            <a:ext cx="228513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997430" y="2646643"/>
            <a:ext cx="238035" cy="2673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987657" y="2646643"/>
            <a:ext cx="361813" cy="248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  <p:bldP spid="6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6745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521612" y="5392894"/>
            <a:ext cx="409420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083375" y="5488292"/>
            <a:ext cx="352292" cy="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92745" y="5392894"/>
            <a:ext cx="228513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606801" y="5392894"/>
            <a:ext cx="238035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558942" y="5345195"/>
            <a:ext cx="409420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767909" y="5392894"/>
            <a:ext cx="409420" cy="2575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29672" y="5488292"/>
            <a:ext cx="352292" cy="47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7929521" y="5392894"/>
            <a:ext cx="238035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8853098" y="5392894"/>
            <a:ext cx="238035" cy="267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795717" y="5345195"/>
            <a:ext cx="409420" cy="352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76395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873148" y="4606407"/>
            <a:ext cx="409420" cy="2572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34911" y="4701686"/>
            <a:ext cx="352292" cy="476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044282" y="4606407"/>
            <a:ext cx="228513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67858" y="4606407"/>
            <a:ext cx="228513" cy="26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967607" y="4549240"/>
            <a:ext cx="352291" cy="3430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149017" y="5349584"/>
            <a:ext cx="2646952" cy="362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963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7224937" y="2014707"/>
            <a:ext cx="1123526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978639" y="2853048"/>
            <a:ext cx="695062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82166" y="2853048"/>
            <a:ext cx="1856675" cy="3620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567305" y="4462780"/>
            <a:ext cx="3448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18325" y="4462780"/>
            <a:ext cx="344805" cy="323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85312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035012" y="3023683"/>
            <a:ext cx="238035" cy="257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67980" y="1412875"/>
            <a:ext cx="3150584" cy="1225391"/>
          </a:xfrm>
          <a:prstGeom prst="rect">
            <a:avLst/>
          </a:prstGeom>
        </p:spPr>
      </p:pic>
      <p:pic>
        <p:nvPicPr>
          <p:cNvPr id="6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813" b="77389"/>
          <a:stretch>
            <a:fillRect/>
          </a:stretch>
        </p:blipFill>
        <p:spPr>
          <a:xfrm>
            <a:off x="360045" y="3644900"/>
            <a:ext cx="7392080" cy="792125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2902216" y="3950058"/>
            <a:ext cx="409420" cy="257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8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068" t="39051" r="61899" b="5455"/>
          <a:stretch>
            <a:fillRect/>
          </a:stretch>
        </p:blipFill>
        <p:spPr>
          <a:xfrm>
            <a:off x="4583430" y="4494530"/>
            <a:ext cx="2952115" cy="19443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4131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40403" y="1576754"/>
            <a:ext cx="171385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796977" y="1576754"/>
            <a:ext cx="238035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05843" y="1586288"/>
            <a:ext cx="238035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871889" y="1586288"/>
            <a:ext cx="238035" cy="2478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959596" y="2339465"/>
            <a:ext cx="238035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310125" y="3073575"/>
            <a:ext cx="238035" cy="257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2883173" y="3798152"/>
            <a:ext cx="238035" cy="266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294" t="23880" r="17667" b="6243"/>
          <a:stretch>
            <a:fillRect/>
          </a:stretch>
        </p:blipFill>
        <p:spPr>
          <a:xfrm>
            <a:off x="4727575" y="4220845"/>
            <a:ext cx="2952705" cy="24482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0948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463224" y="2147647"/>
            <a:ext cx="409420" cy="361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3500475"/>
            <a:ext cx="11340000" cy="189577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67099" y="3652898"/>
            <a:ext cx="418942" cy="362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661694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76977" y="1433784"/>
            <a:ext cx="418942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644130" y="3569773"/>
            <a:ext cx="418942" cy="362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24780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511838" y="2128835"/>
            <a:ext cx="418942" cy="361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70209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2673702" y="2941465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130226" y="2941465"/>
            <a:ext cx="238035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586750" y="2941465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424130" y="2941465"/>
            <a:ext cx="22851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2673702" y="3676158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30226" y="3676158"/>
            <a:ext cx="238035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586750" y="3676158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0614559" y="3676158"/>
            <a:ext cx="228513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2673702" y="4410852"/>
            <a:ext cx="238035" cy="257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30226" y="4401310"/>
            <a:ext cx="238035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586750" y="4401310"/>
            <a:ext cx="22851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10614559" y="4401310"/>
            <a:ext cx="228513" cy="26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9216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31315" y="2276475"/>
            <a:ext cx="586105" cy="5632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31740" y="2276475"/>
            <a:ext cx="605790" cy="563245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2276475"/>
            <a:ext cx="586105" cy="56324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47215" y="3147695"/>
            <a:ext cx="586105" cy="563245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51425" y="3147695"/>
            <a:ext cx="586105" cy="563245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56270" y="3147695"/>
            <a:ext cx="586105" cy="56324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2025-01-22T06:39:33Z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