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 b="-10806"/>
          <a:stretch>
            <a:fillRect/>
          </a:stretch>
        </p:blipFill>
        <p:spPr>
          <a:xfrm>
            <a:off x="2855595" y="2853055"/>
            <a:ext cx="6515735" cy="1050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00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59244" y="2671964"/>
            <a:ext cx="352292" cy="21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63828" y="2671964"/>
            <a:ext cx="361813" cy="21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8035" y="2671964"/>
            <a:ext cx="361813" cy="21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86397" y="2671964"/>
            <a:ext cx="361813" cy="219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882921" y="3938932"/>
            <a:ext cx="409420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11133" y="3938932"/>
            <a:ext cx="399899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39345" y="3938932"/>
            <a:ext cx="399899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167556" y="3938932"/>
            <a:ext cx="399899" cy="247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5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4508" y="3644361"/>
            <a:ext cx="952141" cy="33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320151" y="3644361"/>
            <a:ext cx="980705" cy="333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44987" y="4301860"/>
            <a:ext cx="1028312" cy="323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20151" y="4311389"/>
            <a:ext cx="1056876" cy="295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850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68413" y="2061929"/>
            <a:ext cx="399899" cy="34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40604" y="3366433"/>
            <a:ext cx="399899" cy="342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93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09974" y="3391013"/>
            <a:ext cx="342770" cy="324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76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38438" y="2768248"/>
            <a:ext cx="342770" cy="333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96120" y="3397387"/>
            <a:ext cx="342770" cy="324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2025-01-21T09:55:00Z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