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-6171"/>
          <a:stretch>
            <a:fillRect/>
          </a:stretch>
        </p:blipFill>
        <p:spPr>
          <a:xfrm>
            <a:off x="3719830" y="2925445"/>
            <a:ext cx="471741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2034345"/>
            <a:ext cx="399899" cy="34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4160309"/>
            <a:ext cx="399899" cy="33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2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2243357"/>
            <a:ext cx="399899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2015" y="2243357"/>
            <a:ext cx="409420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730" y="2243357"/>
            <a:ext cx="218992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433" y="2252883"/>
            <a:ext cx="390377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1511" y="3729522"/>
            <a:ext cx="399899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2015" y="3729522"/>
            <a:ext cx="399899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0730" y="3729522"/>
            <a:ext cx="228513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38539" y="3729522"/>
            <a:ext cx="228513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35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40453" y="3224907"/>
            <a:ext cx="39037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3173" y="3310661"/>
            <a:ext cx="333249" cy="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4458" y="3224907"/>
            <a:ext cx="218992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5692" y="3224907"/>
            <a:ext cx="409420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4962" y="3167739"/>
            <a:ext cx="371335" cy="33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9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78337" y="4398215"/>
            <a:ext cx="390377" cy="34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0881" y="5275176"/>
            <a:ext cx="409420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3123" y="5360965"/>
            <a:ext cx="333249" cy="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4408" y="5275176"/>
            <a:ext cx="218992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5642" y="5275176"/>
            <a:ext cx="409420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15869" y="5237047"/>
            <a:ext cx="390377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