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/>
          <a:stretch>
            <a:fillRect/>
          </a:stretch>
        </p:blipFill>
        <p:spPr>
          <a:xfrm>
            <a:off x="3342005" y="2853055"/>
            <a:ext cx="550735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3871826"/>
            <a:ext cx="218992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3871826"/>
            <a:ext cx="218992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637" y="3871826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53047" y="3871826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44534" y="4500446"/>
            <a:ext cx="399899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57833" y="4490922"/>
            <a:ext cx="409420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0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841" y="1900822"/>
            <a:ext cx="399899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3853" y="1900822"/>
            <a:ext cx="409420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818" y="2434654"/>
            <a:ext cx="399899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6322" y="2434654"/>
            <a:ext cx="390377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9118" y="2978018"/>
            <a:ext cx="218992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62418" y="2978018"/>
            <a:ext cx="399899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9521" y="3521383"/>
            <a:ext cx="380856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3627" y="3521383"/>
            <a:ext cx="380855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00352" y="3521383"/>
            <a:ext cx="523677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2500394"/>
            <a:ext cx="209471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2065" y="2500394"/>
            <a:ext cx="199949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148" y="2433717"/>
            <a:ext cx="361813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7103" y="2852832"/>
            <a:ext cx="352292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44937" y="2852832"/>
            <a:ext cx="342770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148" y="2852832"/>
            <a:ext cx="361813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71989" y="3271947"/>
            <a:ext cx="504635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36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58992" y="3112088"/>
            <a:ext cx="3694307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3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2215553"/>
            <a:ext cx="1475818" cy="26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856" y="2759001"/>
            <a:ext cx="1475818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9848" y="3483598"/>
            <a:ext cx="390377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