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-27239"/>
          <a:stretch>
            <a:fillRect/>
          </a:stretch>
        </p:blipFill>
        <p:spPr>
          <a:xfrm>
            <a:off x="1199515" y="3140710"/>
            <a:ext cx="9525635" cy="812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158414"/>
            <a:ext cx="361813" cy="2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2158414"/>
            <a:ext cx="342770" cy="2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710" y="3617245"/>
            <a:ext cx="209471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972" y="3607710"/>
            <a:ext cx="342770" cy="2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2896" y="4446776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2544" y="4446776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93" y="4446776"/>
            <a:ext cx="409420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8690" y="4446776"/>
            <a:ext cx="39037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92695" y="5314447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3929" y="5314447"/>
            <a:ext cx="409420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136" y="5314447"/>
            <a:ext cx="39037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00755" y="5314447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91032" y="5314447"/>
            <a:ext cx="39037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3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186531"/>
            <a:ext cx="409420" cy="2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196061"/>
            <a:ext cx="380856" cy="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2196061"/>
            <a:ext cx="390377" cy="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86531"/>
            <a:ext cx="399899" cy="2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901283"/>
            <a:ext cx="409420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901283"/>
            <a:ext cx="399899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901283"/>
            <a:ext cx="390377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901283"/>
            <a:ext cx="399899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8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159163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159163"/>
            <a:ext cx="390377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2159163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989" y="2874849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2874849"/>
            <a:ext cx="39989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4005" y="2874849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24987" y="2120886"/>
            <a:ext cx="2085188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2788781"/>
            <a:ext cx="2170881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7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5113" y="3747206"/>
            <a:ext cx="222801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4385149"/>
            <a:ext cx="2199445" cy="2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