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8233"/>
          <a:stretch>
            <a:fillRect/>
          </a:stretch>
        </p:blipFill>
        <p:spPr>
          <a:xfrm>
            <a:off x="2999740" y="2992120"/>
            <a:ext cx="6036945" cy="873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580829"/>
            <a:ext cx="2085188" cy="2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3098" y="3473636"/>
            <a:ext cx="2075667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602" y="3511766"/>
            <a:ext cx="3646700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1183" y="4055110"/>
            <a:ext cx="3465793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516" y="4102772"/>
            <a:ext cx="2075667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0190" y="4606290"/>
            <a:ext cx="533273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726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874156" y="4421073"/>
            <a:ext cx="3637178" cy="29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680970"/>
            <a:ext cx="6210935" cy="15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082004"/>
            <a:ext cx="2713602" cy="25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2663540"/>
            <a:ext cx="2218488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604883"/>
            <a:ext cx="1075918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765" y="2233341"/>
            <a:ext cx="714105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244" y="2852277"/>
            <a:ext cx="704584" cy="31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269" y="2852277"/>
            <a:ext cx="676020" cy="33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7430" y="3471214"/>
            <a:ext cx="1885239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