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 b="-10806"/>
          <a:stretch>
            <a:fillRect/>
          </a:stretch>
        </p:blipFill>
        <p:spPr>
          <a:xfrm>
            <a:off x="2999740" y="2925445"/>
            <a:ext cx="6231380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5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4135157"/>
            <a:ext cx="228513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357" y="4135157"/>
            <a:ext cx="199949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2130" y="3771265"/>
            <a:ext cx="24320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647" y="3761473"/>
            <a:ext cx="390377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654" y="3761473"/>
            <a:ext cx="571284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5138" y="4391072"/>
            <a:ext cx="199949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6146" y="4391072"/>
            <a:ext cx="399899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8967" y="4391072"/>
            <a:ext cx="571284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3274" y="5096985"/>
            <a:ext cx="352292" cy="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4710" y="5020670"/>
            <a:ext cx="342770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67103" y="5011131"/>
            <a:ext cx="695062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2024207"/>
            <a:ext cx="571284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2014680"/>
            <a:ext cx="390377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405" y="2605310"/>
            <a:ext cx="380856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6498" y="2643415"/>
            <a:ext cx="352292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9168" y="3262623"/>
            <a:ext cx="342770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3602" y="3891357"/>
            <a:ext cx="399899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87304" y="3891357"/>
            <a:ext cx="228513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2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4334096"/>
            <a:ext cx="3008765" cy="29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4916046"/>
            <a:ext cx="2989722" cy="3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5743" y="4916046"/>
            <a:ext cx="1894760" cy="3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