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178175"/>
            <a:ext cx="3638550" cy="50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49400"/>
            <a:ext cx="10591800" cy="375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8553" y="3934690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607" y="3953163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5898" y="3953162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5644" y="3980871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76989" y="3934689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7499" y="3990107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13426" y="3953162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1644" y="3962398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8589" y="4738252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" y="1398270"/>
            <a:ext cx="11811635" cy="4495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6917" y="2170544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1171" y="2189017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6735" y="2161308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37789" y="2152072"/>
            <a:ext cx="361847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9899" y="2817089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5681" y="2900216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0699" y="2872507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737789" y="2854034"/>
            <a:ext cx="352611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79" y="4436341"/>
            <a:ext cx="590550" cy="571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216" y="4390159"/>
            <a:ext cx="590550" cy="571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888" y="4399396"/>
            <a:ext cx="590550" cy="571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488" y="5249142"/>
            <a:ext cx="590550" cy="571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215" y="5249142"/>
            <a:ext cx="590550" cy="571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415" y="5267615"/>
            <a:ext cx="5905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1736725"/>
            <a:ext cx="11835765" cy="325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6480" y="2595417"/>
            <a:ext cx="795956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3461" y="4442689"/>
            <a:ext cx="5146283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030" y="1336675"/>
            <a:ext cx="89471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4953" y="4396508"/>
            <a:ext cx="4749120" cy="150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2025-01-20T07:11:34Z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