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gs" Target="tags/tag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9096" b="24918"/>
          <a:stretch>
            <a:fillRect/>
          </a:stretch>
        </p:blipFill>
        <p:spPr>
          <a:xfrm>
            <a:off x="1631315" y="2205355"/>
            <a:ext cx="8815070" cy="917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038" b="31139"/>
          <a:stretch>
            <a:fillRect/>
          </a:stretch>
        </p:blipFill>
        <p:spPr>
          <a:xfrm>
            <a:off x="2707640" y="3573145"/>
            <a:ext cx="6776032" cy="963969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1473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86649" y="1490698"/>
            <a:ext cx="228513" cy="247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215919" y="4081487"/>
            <a:ext cx="399899" cy="23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30780" y="4557735"/>
            <a:ext cx="342770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711284" y="4557735"/>
            <a:ext cx="342770" cy="257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71495" y="1896110"/>
            <a:ext cx="6322790" cy="202749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277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816523" y="3709125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44584" y="3775776"/>
            <a:ext cx="228513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05994" y="3785298"/>
            <a:ext cx="218992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53198" y="3775776"/>
            <a:ext cx="228513" cy="25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414609" y="3785298"/>
            <a:ext cx="228513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626347" y="4270897"/>
            <a:ext cx="218992" cy="2380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302115" y="4261375"/>
            <a:ext cx="409420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805994" y="4261375"/>
            <a:ext cx="399899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0414609" y="4261375"/>
            <a:ext cx="409420" cy="247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890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06801" y="1796727"/>
            <a:ext cx="218992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20503" y="1796727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672947" y="2264454"/>
            <a:ext cx="1085440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386297" y="2274000"/>
            <a:ext cx="228513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063576" y="2760818"/>
            <a:ext cx="1085440" cy="248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548664" y="2741727"/>
            <a:ext cx="704584" cy="267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8592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40453" y="3799720"/>
            <a:ext cx="380856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053803" y="3799720"/>
            <a:ext cx="399899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67153" y="3799720"/>
            <a:ext cx="409420" cy="24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882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368513" y="2863781"/>
            <a:ext cx="390377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78488" y="3283260"/>
            <a:ext cx="390377" cy="2192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2025-01-21T09:44:38Z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