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 b="-21406"/>
          <a:stretch>
            <a:fillRect/>
          </a:stretch>
        </p:blipFill>
        <p:spPr>
          <a:xfrm>
            <a:off x="1706245" y="3068955"/>
            <a:ext cx="8779510" cy="9747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4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4685" y="2853256"/>
            <a:ext cx="142821" cy="15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8438" y="2853256"/>
            <a:ext cx="133299" cy="15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4035" y="3206115"/>
            <a:ext cx="76263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90480" y="3206115"/>
            <a:ext cx="86550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25793" y="4034705"/>
            <a:ext cx="390377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05692" y="4044233"/>
            <a:ext cx="228513" cy="23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19647" y="4044233"/>
            <a:ext cx="218992" cy="23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43123" y="4044233"/>
            <a:ext cx="380856" cy="23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59647" y="4720708"/>
            <a:ext cx="199949" cy="23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35214" y="4711180"/>
            <a:ext cx="228513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48463" y="4720708"/>
            <a:ext cx="199949" cy="23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481259" y="4720708"/>
            <a:ext cx="199949" cy="23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1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2120669"/>
            <a:ext cx="399899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9319" y="2111130"/>
            <a:ext cx="399899" cy="25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4836" y="2111130"/>
            <a:ext cx="390377" cy="25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9924" y="2111130"/>
            <a:ext cx="409420" cy="25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2780665"/>
            <a:ext cx="1507490" cy="142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503295" y="2719070"/>
            <a:ext cx="1507490" cy="142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131560" y="2853055"/>
            <a:ext cx="1507490" cy="142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759825" y="2719070"/>
            <a:ext cx="1507490" cy="142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446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696845" y="2695575"/>
            <a:ext cx="1697355" cy="124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49670" y="2695575"/>
            <a:ext cx="1724025" cy="124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828530" y="2695575"/>
            <a:ext cx="1697355" cy="124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712040" y="4070985"/>
            <a:ext cx="304685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273047" y="4070985"/>
            <a:ext cx="304685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843576" y="4070985"/>
            <a:ext cx="295162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3" grpId="0" bldLvl="0" animBg="1"/>
      <p:bldP spid="25" grpId="0" bldLvl="0" animBg="1"/>
      <p:bldP spid="26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1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6146" y="2320407"/>
            <a:ext cx="228513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68110" y="2320407"/>
            <a:ext cx="218992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0554" y="2320407"/>
            <a:ext cx="228513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6146" y="3121262"/>
            <a:ext cx="218992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68110" y="3121262"/>
            <a:ext cx="228513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29168" y="3121262"/>
            <a:ext cx="228513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1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5415" y="2757209"/>
            <a:ext cx="2237530" cy="26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3979" y="3376207"/>
            <a:ext cx="3475314" cy="29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