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0" b="767"/>
          <a:stretch>
            <a:fillRect/>
          </a:stretch>
        </p:blipFill>
        <p:spPr>
          <a:xfrm>
            <a:off x="2927985" y="2925445"/>
            <a:ext cx="6384925" cy="9378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69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54710" y="3844914"/>
            <a:ext cx="228513" cy="24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19798" y="3844914"/>
            <a:ext cx="218992" cy="24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73551" y="4788443"/>
            <a:ext cx="218992" cy="24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81712" y="4788443"/>
            <a:ext cx="228513" cy="238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653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719294" y="4528666"/>
            <a:ext cx="295162" cy="247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19294" y="5338167"/>
            <a:ext cx="295162" cy="247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0918"/>
          <a:stretch>
            <a:fillRect/>
          </a:stretch>
        </p:blipFill>
        <p:spPr>
          <a:xfrm>
            <a:off x="1343660" y="2204720"/>
            <a:ext cx="5040630" cy="10401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56959"/>
          <a:stretch>
            <a:fillRect/>
          </a:stretch>
        </p:blipFill>
        <p:spPr>
          <a:xfrm>
            <a:off x="6888480" y="2204720"/>
            <a:ext cx="4420235" cy="1040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29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07052" y="3443514"/>
            <a:ext cx="228513" cy="25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97229" y="3443514"/>
            <a:ext cx="228513" cy="25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49370" y="3453040"/>
            <a:ext cx="228513" cy="23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91889" y="3443514"/>
            <a:ext cx="218992" cy="247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15314" y="3443514"/>
            <a:ext cx="228513" cy="25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92695" y="4519932"/>
            <a:ext cx="390377" cy="247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00705" y="5520142"/>
            <a:ext cx="380856" cy="25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2025-01-21T10:51:20Z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